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data7.xml" ContentType="application/vnd.openxmlformats-officedocument.drawingml.diagramData+xml"/>
  <Override PartName="/ppt/diagrams/quickStyle7.xml" ContentType="application/vnd.openxmlformats-officedocument.drawingml.diagramStyle+xml"/>
  <Override PartName="/ppt/slides/slide2.xml" ContentType="application/vnd.openxmlformats-officedocument.presentationml.slide+xml"/>
  <Override PartName="/ppt/diagrams/colors1.xml" ContentType="application/vnd.openxmlformats-officedocument.drawingml.diagramColors+xml"/>
  <Override PartName="/docProps/app.xml" ContentType="application/vnd.openxmlformats-officedocument.extended-properties+xml"/>
  <Override PartName="/ppt/diagrams/layout1.xml" ContentType="application/vnd.openxmlformats-officedocument.drawingml.diagramLayout+xml"/>
  <Override PartName="/ppt/slides/slide11.xml" ContentType="application/vnd.openxmlformats-officedocument.presentationml.slide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3.xml" ContentType="application/vnd.openxmlformats-officedocument.drawingml.chart+xml"/>
  <Override PartName="/ppt/diagrams/layout2.xml" ContentType="application/vnd.openxmlformats-officedocument.drawingml.diagramLayout+xml"/>
  <Override PartName="/ppt/charts/chart2.xml" ContentType="application/vnd.openxmlformats-officedocument.drawingml.chart+xml"/>
  <Override PartName="/ppt/diagrams/colors7.xml" ContentType="application/vnd.openxmlformats-officedocument.drawingml.diagramColor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xlsx" ContentType="application/vnd.openxmlformats-officedocument.spreadsheetml.sheet"/>
  <Override PartName="/ppt/diagrams/data1.xml" ContentType="application/vnd.openxmlformats-officedocument.drawingml.diagramData+xml"/>
  <Override PartName="/ppt/diagrams/quickStyle3.xml" ContentType="application/vnd.openxmlformats-officedocument.drawingml.diagramStyle+xml"/>
  <Override PartName="/ppt/diagrams/layout4.xml" ContentType="application/vnd.openxmlformats-officedocument.drawingml.diagramLayout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diagrams/quickStyle4.xml" ContentType="application/vnd.openxmlformats-officedocument.drawingml.diagramStyle+xml"/>
  <Override PartName="/ppt/diagrams/data5.xml" ContentType="application/vnd.openxmlformats-officedocument.drawingml.diagramData+xml"/>
  <Override PartName="/ppt/drawings/drawing2.xml" ContentType="application/vnd.openxmlformats-officedocument.drawingml.chartshapes+xml"/>
  <Override PartName="/ppt/diagrams/colors3.xml" ContentType="application/vnd.openxmlformats-officedocument.drawingml.diagramColors+xml"/>
  <Override PartName="/ppt/diagrams/data6.xml" ContentType="application/vnd.openxmlformats-officedocument.drawingml.diagramData+xml"/>
  <Override PartName="/ppt/slideLayouts/slideLayout4.xml" ContentType="application/vnd.openxmlformats-officedocument.presentationml.slideLayout+xml"/>
  <Override PartName="/ppt/diagrams/data4.xml" ContentType="application/vnd.openxmlformats-officedocument.drawingml.diagramData+xml"/>
  <Override PartName="/ppt/slideLayouts/slideLayout2.xml" ContentType="application/vnd.openxmlformats-officedocument.presentationml.slideLayout+xml"/>
  <Override PartName="/ppt/diagrams/data3.xml" ContentType="application/vnd.openxmlformats-officedocument.drawingml.diagramData+xml"/>
  <Override PartName="/ppt/slideLayouts/slideLayout1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5.xml" ContentType="application/vnd.openxmlformats-officedocument.drawingml.diagram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presentation.xml" ContentType="application/vnd.openxmlformats-officedocument.presentationml.presentation.main+xml"/>
  <Override PartName="/ppt/diagrams/quickStyle6.xml" ContentType="application/vnd.openxmlformats-officedocument.drawingml.diagramStyle+xml"/>
  <Override PartName="/ppt/diagrams/layout7.xml" ContentType="application/vnd.openxmlformats-officedocument.drawingml.diagramLayout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layout6.xml" ContentType="application/vnd.openxmlformats-officedocument.drawingml.diagramLayout+xml"/>
  <Override PartName="/ppt/presProps.xml" ContentType="application/vnd.openxmlformats-officedocument.presentationml.presProps+xml"/>
  <Default Extension="jpeg" ContentType="image/jpeg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9.xml" ContentType="application/vnd.openxmlformats-officedocument.presentationml.slide+xml"/>
  <Override PartName="/ppt/diagrams/colors5.xml" ContentType="application/vnd.openxmlformats-officedocument.drawingml.diagramColors+xml"/>
  <Override PartName="/ppt/diagrams/layout3.xml" ContentType="application/vnd.openxmlformats-officedocument.drawingml.diagramLayout+xml"/>
  <Override PartName="/ppt/diagrams/colors2.xml" ContentType="application/vnd.openxmlformats-officedocument.drawingml.diagramColors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diagrams/colors6.xml" ContentType="application/vnd.openxmlformats-officedocument.drawingml.diagramColors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65" r:id="rId3"/>
    <p:sldId id="259" r:id="rId4"/>
    <p:sldId id="268" r:id="rId5"/>
    <p:sldId id="267" r:id="rId6"/>
    <p:sldId id="260" r:id="rId7"/>
    <p:sldId id="262" r:id="rId8"/>
    <p:sldId id="266" r:id="rId9"/>
    <p:sldId id="258" r:id="rId10"/>
    <p:sldId id="263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229FF"/>
    <a:srgbClr val="FF22EA"/>
    <a:srgbClr val="FF1F25"/>
    <a:srgbClr val="57FF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02" autoAdjust="0"/>
    <p:restoredTop sz="94590" autoAdjust="0"/>
  </p:normalViewPr>
  <p:slideViewPr>
    <p:cSldViewPr snapToObjects="1">
      <p:cViewPr varScale="1">
        <p:scale>
          <a:sx n="75" d="100"/>
          <a:sy n="75" d="100"/>
        </p:scale>
        <p:origin x="-120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viewProps" Target="viewProps.xml"/><Relationship Id="rId4" Type="http://schemas.openxmlformats.org/officeDocument/2006/relationships/slide" Target="slides/slide3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Work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autoTitleDeleted val="1"/>
    <c:plotArea>
      <c:layout>
        <c:manualLayout>
          <c:layoutTarget val="inner"/>
          <c:xMode val="edge"/>
          <c:yMode val="edge"/>
          <c:x val="0.0857142857142857"/>
          <c:y val="0.0337034606785263"/>
          <c:w val="0.83015873015873"/>
          <c:h val="0.824321230679498"/>
        </c:manualLayout>
      </c:layout>
      <c:lineChart>
        <c:grouping val="percentStacked"/>
        <c:ser>
          <c:idx val="2"/>
          <c:order val="0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</c:ser>
        <c:marker val="1"/>
        <c:axId val="414072360"/>
        <c:axId val="422627800"/>
      </c:lineChart>
      <c:catAx>
        <c:axId val="414072360"/>
        <c:scaling>
          <c:orientation val="minMax"/>
        </c:scaling>
        <c:delete val="1"/>
        <c:axPos val="b"/>
        <c:tickLblPos val="nextTo"/>
        <c:crossAx val="422627800"/>
        <c:crosses val="autoZero"/>
        <c:auto val="1"/>
        <c:lblAlgn val="ctr"/>
        <c:lblOffset val="100"/>
      </c:catAx>
      <c:valAx>
        <c:axId val="422627800"/>
        <c:scaling>
          <c:orientation val="minMax"/>
        </c:scaling>
        <c:delete val="1"/>
        <c:axPos val="l"/>
        <c:majorGridlines/>
        <c:numFmt formatCode="0%" sourceLinked="1"/>
        <c:tickLblPos val="nextTo"/>
        <c:crossAx val="4140723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view3D>
      <c:perspective val="30"/>
    </c:view3D>
    <c:plotArea>
      <c:layout>
        <c:manualLayout>
          <c:layoutTarget val="inner"/>
          <c:xMode val="edge"/>
          <c:yMode val="edge"/>
          <c:x val="0.0380499191934797"/>
          <c:y val="0.0691390953909213"/>
          <c:w val="0.925280992457636"/>
          <c:h val="0.911120644465091"/>
        </c:manualLayout>
      </c:layout>
      <c:line3DChart>
        <c:grouping val="standard"/>
        <c:ser>
          <c:idx val="0"/>
          <c:order val="0"/>
          <c:spPr>
            <a:ln w="127000">
              <a:solidFill>
                <a:srgbClr val="FF0000"/>
              </a:solidFill>
            </a:ln>
          </c:spPr>
          <c:val>
            <c:numRef>
              <c:f>[Workbook1]Sheet1!$G$3:$V$3</c:f>
              <c:numCache>
                <c:formatCode>General</c:formatCode>
                <c:ptCount val="16"/>
                <c:pt idx="0">
                  <c:v>29.8</c:v>
                </c:pt>
                <c:pt idx="1">
                  <c:v>29.1</c:v>
                </c:pt>
                <c:pt idx="2">
                  <c:v>28.4</c:v>
                </c:pt>
                <c:pt idx="3">
                  <c:v>27.7</c:v>
                </c:pt>
                <c:pt idx="4">
                  <c:v>27.0</c:v>
                </c:pt>
                <c:pt idx="5">
                  <c:v>26.3</c:v>
                </c:pt>
                <c:pt idx="6">
                  <c:v>26.6</c:v>
                </c:pt>
                <c:pt idx="7">
                  <c:v>25.9</c:v>
                </c:pt>
                <c:pt idx="8">
                  <c:v>25.2</c:v>
                </c:pt>
                <c:pt idx="9">
                  <c:v>24.5</c:v>
                </c:pt>
                <c:pt idx="10">
                  <c:v>23.8</c:v>
                </c:pt>
                <c:pt idx="11">
                  <c:v>23.1</c:v>
                </c:pt>
                <c:pt idx="12">
                  <c:v>22.4</c:v>
                </c:pt>
                <c:pt idx="13">
                  <c:v>21.7</c:v>
                </c:pt>
                <c:pt idx="14">
                  <c:v>21.0</c:v>
                </c:pt>
                <c:pt idx="15">
                  <c:v>20.3</c:v>
                </c:pt>
              </c:numCache>
            </c:numRef>
          </c:val>
        </c:ser>
        <c:ser>
          <c:idx val="1"/>
          <c:order val="1"/>
          <c:spPr>
            <a:ln w="127000">
              <a:solidFill>
                <a:srgbClr val="0000FF"/>
              </a:solidFill>
            </a:ln>
          </c:spPr>
          <c:val>
            <c:numRef>
              <c:f>[Workbook1]Sheet1!$G$4:$V$4</c:f>
              <c:numCache>
                <c:formatCode>General</c:formatCode>
                <c:ptCount val="16"/>
                <c:pt idx="0">
                  <c:v>26.2</c:v>
                </c:pt>
                <c:pt idx="1">
                  <c:v>25.0</c:v>
                </c:pt>
                <c:pt idx="2">
                  <c:v>24.0</c:v>
                </c:pt>
                <c:pt idx="3">
                  <c:v>25.0</c:v>
                </c:pt>
                <c:pt idx="4">
                  <c:v>25.5</c:v>
                </c:pt>
                <c:pt idx="5">
                  <c:v>26.0</c:v>
                </c:pt>
                <c:pt idx="6">
                  <c:v>26.0</c:v>
                </c:pt>
                <c:pt idx="7">
                  <c:v>26.0</c:v>
                </c:pt>
                <c:pt idx="8">
                  <c:v>26.0</c:v>
                </c:pt>
                <c:pt idx="9">
                  <c:v>26.0</c:v>
                </c:pt>
                <c:pt idx="10">
                  <c:v>26.0</c:v>
                </c:pt>
                <c:pt idx="11">
                  <c:v>25.5</c:v>
                </c:pt>
                <c:pt idx="12">
                  <c:v>25.0</c:v>
                </c:pt>
                <c:pt idx="13">
                  <c:v>25.0</c:v>
                </c:pt>
                <c:pt idx="14">
                  <c:v>23.0</c:v>
                </c:pt>
                <c:pt idx="15">
                  <c:v>22.2</c:v>
                </c:pt>
              </c:numCache>
            </c:numRef>
          </c:val>
        </c:ser>
        <c:axId val="323483160"/>
        <c:axId val="422798168"/>
        <c:axId val="409399976"/>
      </c:line3DChart>
      <c:catAx>
        <c:axId val="323483160"/>
        <c:scaling>
          <c:orientation val="minMax"/>
        </c:scaling>
        <c:delete val="1"/>
        <c:axPos val="b"/>
        <c:tickLblPos val="nextTo"/>
        <c:crossAx val="422798168"/>
        <c:crosses val="autoZero"/>
        <c:auto val="1"/>
        <c:lblAlgn val="ctr"/>
        <c:lblOffset val="100"/>
      </c:catAx>
      <c:valAx>
        <c:axId val="422798168"/>
        <c:scaling>
          <c:orientation val="minMax"/>
        </c:scaling>
        <c:axPos val="l"/>
        <c:majorGridlines/>
        <c:numFmt formatCode="General" sourceLinked="1"/>
        <c:tickLblPos val="nextTo"/>
        <c:crossAx val="323483160"/>
        <c:crosses val="autoZero"/>
        <c:crossBetween val="between"/>
      </c:valAx>
      <c:serAx>
        <c:axId val="409399976"/>
        <c:scaling>
          <c:orientation val="minMax"/>
        </c:scaling>
        <c:delete val="1"/>
        <c:axPos val="b"/>
        <c:tickLblPos val="nextTo"/>
        <c:crossAx val="422798168"/>
        <c:crosses val="autoZero"/>
      </c:ser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percentStacked"/>
        <c:ser>
          <c:idx val="0"/>
          <c:order val="0"/>
          <c:spPr>
            <a:solidFill>
              <a:srgbClr val="FFFF00"/>
            </a:solidFill>
          </c:spPr>
          <c:val>
            <c:numRef>
              <c:f>Sheet1!$A$1:$A$6</c:f>
              <c:numCache>
                <c:formatCode>General</c:formatCode>
                <c:ptCount val="6"/>
                <c:pt idx="0">
                  <c:v>5.0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15.0</c:v>
                </c:pt>
                <c:pt idx="5">
                  <c:v>15.0</c:v>
                </c:pt>
              </c:numCache>
            </c:numRef>
          </c:val>
        </c:ser>
        <c:ser>
          <c:idx val="1"/>
          <c:order val="1"/>
          <c:spPr>
            <a:solidFill>
              <a:srgbClr val="FF22EA"/>
            </a:solidFill>
          </c:spPr>
          <c:val>
            <c:numRef>
              <c:f>Sheet1!$B$1:$B$6</c:f>
              <c:numCache>
                <c:formatCode>General</c:formatCode>
                <c:ptCount val="6"/>
                <c:pt idx="0">
                  <c:v>5.0</c:v>
                </c:pt>
                <c:pt idx="1">
                  <c:v>15.0</c:v>
                </c:pt>
                <c:pt idx="2">
                  <c:v>10.0</c:v>
                </c:pt>
                <c:pt idx="3">
                  <c:v>15.0</c:v>
                </c:pt>
                <c:pt idx="4">
                  <c:v>15.0</c:v>
                </c:pt>
                <c:pt idx="5">
                  <c:v>20.0</c:v>
                </c:pt>
              </c:numCache>
            </c:numRef>
          </c:val>
        </c:ser>
        <c:ser>
          <c:idx val="2"/>
          <c:order val="2"/>
          <c:spPr>
            <a:solidFill>
              <a:srgbClr val="FF1F25"/>
            </a:solidFill>
          </c:spPr>
          <c:val>
            <c:numRef>
              <c:f>Sheet1!$C$1:$C$6</c:f>
              <c:numCache>
                <c:formatCode>General</c:formatCode>
                <c:ptCount val="6"/>
                <c:pt idx="0">
                  <c:v>20.0</c:v>
                </c:pt>
                <c:pt idx="1">
                  <c:v>20.0</c:v>
                </c:pt>
                <c:pt idx="2">
                  <c:v>30.0</c:v>
                </c:pt>
                <c:pt idx="3">
                  <c:v>30.0</c:v>
                </c:pt>
                <c:pt idx="4">
                  <c:v>30.0</c:v>
                </c:pt>
                <c:pt idx="5">
                  <c:v>35.0</c:v>
                </c:pt>
              </c:numCache>
            </c:numRef>
          </c:val>
        </c:ser>
        <c:ser>
          <c:idx val="3"/>
          <c:order val="3"/>
          <c:spPr>
            <a:solidFill>
              <a:srgbClr val="0000FF"/>
            </a:solidFill>
          </c:spPr>
          <c:val>
            <c:numRef>
              <c:f>Sheet1!$D$1:$D$6</c:f>
              <c:numCache>
                <c:formatCode>General</c:formatCode>
                <c:ptCount val="6"/>
                <c:pt idx="0">
                  <c:v>70.0</c:v>
                </c:pt>
                <c:pt idx="1">
                  <c:v>60.0</c:v>
                </c:pt>
                <c:pt idx="2">
                  <c:v>50.0</c:v>
                </c:pt>
                <c:pt idx="3">
                  <c:v>40.0</c:v>
                </c:pt>
                <c:pt idx="4">
                  <c:v>40.0</c:v>
                </c:pt>
                <c:pt idx="5">
                  <c:v>30.0</c:v>
                </c:pt>
              </c:numCache>
            </c:numRef>
          </c:val>
        </c:ser>
        <c:ser>
          <c:idx val="4"/>
          <c:order val="4"/>
          <c:val>
            <c:numRef>
              <c:f>Sheet1!$E$1:$E$6</c:f>
              <c:numCache>
                <c:formatCode>General</c:formatCode>
                <c:ptCount val="6"/>
              </c:numCache>
            </c:numRef>
          </c:val>
        </c:ser>
        <c:overlap val="100"/>
        <c:axId val="408133704"/>
        <c:axId val="408136856"/>
      </c:barChart>
      <c:catAx>
        <c:axId val="408133704"/>
        <c:scaling>
          <c:orientation val="minMax"/>
        </c:scaling>
        <c:delete val="1"/>
        <c:axPos val="b"/>
        <c:tickLblPos val="nextTo"/>
        <c:crossAx val="408136856"/>
        <c:crosses val="autoZero"/>
        <c:auto val="1"/>
        <c:lblAlgn val="ctr"/>
        <c:lblOffset val="100"/>
      </c:catAx>
      <c:valAx>
        <c:axId val="408136856"/>
        <c:scaling>
          <c:orientation val="minMax"/>
        </c:scaling>
        <c:axPos val="l"/>
        <c:majorGridlines/>
        <c:numFmt formatCode="0%" sourceLinked="1"/>
        <c:tickLblPos val="nextTo"/>
        <c:crossAx val="408133704"/>
        <c:crosses val="autoZero"/>
        <c:crossBetween val="between"/>
      </c:valAx>
    </c:plotArea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86C6E1-31EA-D748-8477-878D4FEEF0EB}" type="doc">
      <dgm:prSet loTypeId="urn:microsoft.com/office/officeart/2005/8/layout/cycle3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A60289-805C-9048-818B-33545B2ED28E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Proactive Government</a:t>
          </a:r>
          <a:endParaRPr lang="en-US" dirty="0"/>
        </a:p>
      </dgm:t>
    </dgm:pt>
    <dgm:pt modelId="{163D266D-6B6F-DB4A-A7B2-5FD60E4837F1}" type="parTrans" cxnId="{2E1E758C-5697-9A41-90C6-3BC6E60C2A92}">
      <dgm:prSet/>
      <dgm:spPr/>
      <dgm:t>
        <a:bodyPr/>
        <a:lstStyle/>
        <a:p>
          <a:endParaRPr lang="en-US"/>
        </a:p>
      </dgm:t>
    </dgm:pt>
    <dgm:pt modelId="{07AF97F6-FA8A-8C49-B3F3-F2D75E0968E6}" type="sibTrans" cxnId="{2E1E758C-5697-9A41-90C6-3BC6E60C2A92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en-US" dirty="0"/>
        </a:p>
      </dgm:t>
    </dgm:pt>
    <dgm:pt modelId="{BEB429CE-BE00-1E4F-956C-F869007F3D31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Liberty of Education</a:t>
          </a:r>
          <a:endParaRPr lang="en-US" dirty="0"/>
        </a:p>
      </dgm:t>
    </dgm:pt>
    <dgm:pt modelId="{B1E75153-6329-464D-A069-A0000E00AE53}" type="parTrans" cxnId="{BE3ACCB3-2504-874B-A8C2-52CB9BE8B5E1}">
      <dgm:prSet/>
      <dgm:spPr/>
      <dgm:t>
        <a:bodyPr/>
        <a:lstStyle/>
        <a:p>
          <a:endParaRPr lang="en-US"/>
        </a:p>
      </dgm:t>
    </dgm:pt>
    <dgm:pt modelId="{029DE73E-C9FD-5144-9296-D243CE566735}" type="sibTrans" cxnId="{BE3ACCB3-2504-874B-A8C2-52CB9BE8B5E1}">
      <dgm:prSet/>
      <dgm:spPr/>
      <dgm:t>
        <a:bodyPr/>
        <a:lstStyle/>
        <a:p>
          <a:endParaRPr lang="en-US"/>
        </a:p>
      </dgm:t>
    </dgm:pt>
    <dgm:pt modelId="{A9DBC796-7C26-104A-942A-493AA2E9D661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Skills</a:t>
          </a:r>
          <a:endParaRPr lang="en-US" dirty="0"/>
        </a:p>
      </dgm:t>
    </dgm:pt>
    <dgm:pt modelId="{1EAF98E2-1FAA-B340-BC66-B907F8F57212}" type="parTrans" cxnId="{F9D8B5BB-695B-4F47-9C6A-EB19EF7C949F}">
      <dgm:prSet/>
      <dgm:spPr/>
      <dgm:t>
        <a:bodyPr/>
        <a:lstStyle/>
        <a:p>
          <a:endParaRPr lang="en-US"/>
        </a:p>
      </dgm:t>
    </dgm:pt>
    <dgm:pt modelId="{DC678BD2-81F1-494D-AC7C-36824D7B5BB4}" type="sibTrans" cxnId="{F9D8B5BB-695B-4F47-9C6A-EB19EF7C949F}">
      <dgm:prSet/>
      <dgm:spPr/>
      <dgm:t>
        <a:bodyPr/>
        <a:lstStyle/>
        <a:p>
          <a:endParaRPr lang="en-US"/>
        </a:p>
      </dgm:t>
    </dgm:pt>
    <dgm:pt modelId="{CFB3535B-C6B8-2946-BC94-06442EF1B475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Equality</a:t>
          </a:r>
          <a:endParaRPr lang="en-US" dirty="0"/>
        </a:p>
      </dgm:t>
    </dgm:pt>
    <dgm:pt modelId="{22162AA0-D485-CC4C-ACD9-75B990A6CEA8}" type="parTrans" cxnId="{B34B4CBD-8142-A74A-A2C6-D31631DA3795}">
      <dgm:prSet/>
      <dgm:spPr/>
      <dgm:t>
        <a:bodyPr/>
        <a:lstStyle/>
        <a:p>
          <a:endParaRPr lang="en-US"/>
        </a:p>
      </dgm:t>
    </dgm:pt>
    <dgm:pt modelId="{FADE710E-5EF8-3F42-B6F7-A05759DD4104}" type="sibTrans" cxnId="{B34B4CBD-8142-A74A-A2C6-D31631DA3795}">
      <dgm:prSet/>
      <dgm:spPr/>
      <dgm:t>
        <a:bodyPr/>
        <a:lstStyle/>
        <a:p>
          <a:endParaRPr lang="en-US"/>
        </a:p>
      </dgm:t>
    </dgm:pt>
    <dgm:pt modelId="{FADCA019-1C94-4C4A-A16F-6AB98CCFE207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Civil Rights</a:t>
          </a:r>
          <a:endParaRPr lang="en-US" dirty="0"/>
        </a:p>
      </dgm:t>
    </dgm:pt>
    <dgm:pt modelId="{D8D0FDD0-128A-BF41-B6FE-E9402F17FEFD}" type="parTrans" cxnId="{A97463CB-26A1-3D42-B79A-1D31EACCC4E0}">
      <dgm:prSet/>
      <dgm:spPr/>
      <dgm:t>
        <a:bodyPr/>
        <a:lstStyle/>
        <a:p>
          <a:endParaRPr lang="en-US"/>
        </a:p>
      </dgm:t>
    </dgm:pt>
    <dgm:pt modelId="{A042DEE6-DA7B-1B4B-AF43-310DC0E26C1B}" type="sibTrans" cxnId="{A97463CB-26A1-3D42-B79A-1D31EACCC4E0}">
      <dgm:prSet/>
      <dgm:spPr/>
      <dgm:t>
        <a:bodyPr/>
        <a:lstStyle/>
        <a:p>
          <a:endParaRPr lang="en-US"/>
        </a:p>
      </dgm:t>
    </dgm:pt>
    <dgm:pt modelId="{6E331A76-E249-CD48-A4BD-1A752134C09E}" type="pres">
      <dgm:prSet presAssocID="{F686C6E1-31EA-D748-8477-878D4FEEF0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8426BE-83E5-2645-A5B1-DE9203FA560C}" type="pres">
      <dgm:prSet presAssocID="{F686C6E1-31EA-D748-8477-878D4FEEF0EB}" presName="cycle" presStyleCnt="0"/>
      <dgm:spPr/>
    </dgm:pt>
    <dgm:pt modelId="{F0E0B7FE-6DF6-734A-AD3D-74F594FFFAFF}" type="pres">
      <dgm:prSet presAssocID="{3BA60289-805C-9048-818B-33545B2ED28E}" presName="nodeFirstNode" presStyleLbl="node1" presStyleIdx="0" presStyleCnt="5" custScaleX="816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D8CA33-CA26-5047-B42B-916EA590018A}" type="pres">
      <dgm:prSet presAssocID="{07AF97F6-FA8A-8C49-B3F3-F2D75E0968E6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736D0511-9292-3D49-981B-05DAA1CA65C5}" type="pres">
      <dgm:prSet presAssocID="{BEB429CE-BE00-1E4F-956C-F869007F3D31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5A265-0778-054A-9E33-470F1BB16F9A}" type="pres">
      <dgm:prSet presAssocID="{A9DBC796-7C26-104A-942A-493AA2E9D661}" presName="nodeFollowingNodes" presStyleLbl="node1" presStyleIdx="2" presStyleCnt="5" custRadScaleRad="97262" custRadScaleInc="-12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2570C-DABE-754F-8568-736D5FE43466}" type="pres">
      <dgm:prSet presAssocID="{CFB3535B-C6B8-2946-BC94-06442EF1B475}" presName="nodeFollowingNodes" presStyleLbl="node1" presStyleIdx="3" presStyleCnt="5" custRadScaleRad="112741" custRadScaleInc="303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03F49E-0CFF-3F43-B175-BEBA0FAB35AF}" type="pres">
      <dgm:prSet presAssocID="{FADCA019-1C94-4C4A-A16F-6AB98CCFE207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1E758C-5697-9A41-90C6-3BC6E60C2A92}" srcId="{F686C6E1-31EA-D748-8477-878D4FEEF0EB}" destId="{3BA60289-805C-9048-818B-33545B2ED28E}" srcOrd="0" destOrd="0" parTransId="{163D266D-6B6F-DB4A-A7B2-5FD60E4837F1}" sibTransId="{07AF97F6-FA8A-8C49-B3F3-F2D75E0968E6}"/>
    <dgm:cxn modelId="{BE3ACCB3-2504-874B-A8C2-52CB9BE8B5E1}" srcId="{F686C6E1-31EA-D748-8477-878D4FEEF0EB}" destId="{BEB429CE-BE00-1E4F-956C-F869007F3D31}" srcOrd="1" destOrd="0" parTransId="{B1E75153-6329-464D-A069-A0000E00AE53}" sibTransId="{029DE73E-C9FD-5144-9296-D243CE566735}"/>
    <dgm:cxn modelId="{12CD0BAC-EF8C-1B43-9762-B7DF1BF1895F}" type="presOf" srcId="{BEB429CE-BE00-1E4F-956C-F869007F3D31}" destId="{736D0511-9292-3D49-981B-05DAA1CA65C5}" srcOrd="0" destOrd="0" presId="urn:microsoft.com/office/officeart/2005/8/layout/cycle3"/>
    <dgm:cxn modelId="{883C6A35-B20D-D843-9914-28669C06B6A3}" type="presOf" srcId="{FADCA019-1C94-4C4A-A16F-6AB98CCFE207}" destId="{4D03F49E-0CFF-3F43-B175-BEBA0FAB35AF}" srcOrd="0" destOrd="0" presId="urn:microsoft.com/office/officeart/2005/8/layout/cycle3"/>
    <dgm:cxn modelId="{36C5C789-38AA-5E46-B9DF-E6158746F127}" type="presOf" srcId="{CFB3535B-C6B8-2946-BC94-06442EF1B475}" destId="{1382570C-DABE-754F-8568-736D5FE43466}" srcOrd="0" destOrd="0" presId="urn:microsoft.com/office/officeart/2005/8/layout/cycle3"/>
    <dgm:cxn modelId="{DDC2D089-914B-984A-B486-E7F8E286595C}" type="presOf" srcId="{A9DBC796-7C26-104A-942A-493AA2E9D661}" destId="{B575A265-0778-054A-9E33-470F1BB16F9A}" srcOrd="0" destOrd="0" presId="urn:microsoft.com/office/officeart/2005/8/layout/cycle3"/>
    <dgm:cxn modelId="{0DA732A9-A3A9-0B49-B585-6127475CD5ED}" type="presOf" srcId="{07AF97F6-FA8A-8C49-B3F3-F2D75E0968E6}" destId="{02D8CA33-CA26-5047-B42B-916EA590018A}" srcOrd="0" destOrd="0" presId="urn:microsoft.com/office/officeart/2005/8/layout/cycle3"/>
    <dgm:cxn modelId="{BDAAF06E-DEEF-444C-B3C8-A7647108F9A0}" type="presOf" srcId="{3BA60289-805C-9048-818B-33545B2ED28E}" destId="{F0E0B7FE-6DF6-734A-AD3D-74F594FFFAFF}" srcOrd="0" destOrd="0" presId="urn:microsoft.com/office/officeart/2005/8/layout/cycle3"/>
    <dgm:cxn modelId="{A97463CB-26A1-3D42-B79A-1D31EACCC4E0}" srcId="{F686C6E1-31EA-D748-8477-878D4FEEF0EB}" destId="{FADCA019-1C94-4C4A-A16F-6AB98CCFE207}" srcOrd="4" destOrd="0" parTransId="{D8D0FDD0-128A-BF41-B6FE-E9402F17FEFD}" sibTransId="{A042DEE6-DA7B-1B4B-AF43-310DC0E26C1B}"/>
    <dgm:cxn modelId="{F9D8B5BB-695B-4F47-9C6A-EB19EF7C949F}" srcId="{F686C6E1-31EA-D748-8477-878D4FEEF0EB}" destId="{A9DBC796-7C26-104A-942A-493AA2E9D661}" srcOrd="2" destOrd="0" parTransId="{1EAF98E2-1FAA-B340-BC66-B907F8F57212}" sibTransId="{DC678BD2-81F1-494D-AC7C-36824D7B5BB4}"/>
    <dgm:cxn modelId="{B34B4CBD-8142-A74A-A2C6-D31631DA3795}" srcId="{F686C6E1-31EA-D748-8477-878D4FEEF0EB}" destId="{CFB3535B-C6B8-2946-BC94-06442EF1B475}" srcOrd="3" destOrd="0" parTransId="{22162AA0-D485-CC4C-ACD9-75B990A6CEA8}" sibTransId="{FADE710E-5EF8-3F42-B6F7-A05759DD4104}"/>
    <dgm:cxn modelId="{F7B289C0-212F-544A-B99B-B441449D87C1}" type="presOf" srcId="{F686C6E1-31EA-D748-8477-878D4FEEF0EB}" destId="{6E331A76-E249-CD48-A4BD-1A752134C09E}" srcOrd="0" destOrd="0" presId="urn:microsoft.com/office/officeart/2005/8/layout/cycle3"/>
    <dgm:cxn modelId="{24B8963E-68B0-2A49-A869-7DFF24487F4E}" type="presParOf" srcId="{6E331A76-E249-CD48-A4BD-1A752134C09E}" destId="{E48426BE-83E5-2645-A5B1-DE9203FA560C}" srcOrd="0" destOrd="0" presId="urn:microsoft.com/office/officeart/2005/8/layout/cycle3"/>
    <dgm:cxn modelId="{B3B5790E-A0DA-4F44-A835-597449B24117}" type="presParOf" srcId="{E48426BE-83E5-2645-A5B1-DE9203FA560C}" destId="{F0E0B7FE-6DF6-734A-AD3D-74F594FFFAFF}" srcOrd="0" destOrd="0" presId="urn:microsoft.com/office/officeart/2005/8/layout/cycle3"/>
    <dgm:cxn modelId="{1929A3A4-4DB4-2A44-B249-E053DBF08186}" type="presParOf" srcId="{E48426BE-83E5-2645-A5B1-DE9203FA560C}" destId="{02D8CA33-CA26-5047-B42B-916EA590018A}" srcOrd="1" destOrd="0" presId="urn:microsoft.com/office/officeart/2005/8/layout/cycle3"/>
    <dgm:cxn modelId="{7E63B882-CC04-BC42-B945-9005E2C867D9}" type="presParOf" srcId="{E48426BE-83E5-2645-A5B1-DE9203FA560C}" destId="{736D0511-9292-3D49-981B-05DAA1CA65C5}" srcOrd="2" destOrd="0" presId="urn:microsoft.com/office/officeart/2005/8/layout/cycle3"/>
    <dgm:cxn modelId="{8EEA2E17-29C4-4642-84A5-05592756E0A5}" type="presParOf" srcId="{E48426BE-83E5-2645-A5B1-DE9203FA560C}" destId="{B575A265-0778-054A-9E33-470F1BB16F9A}" srcOrd="3" destOrd="0" presId="urn:microsoft.com/office/officeart/2005/8/layout/cycle3"/>
    <dgm:cxn modelId="{887DC69D-04C4-D141-9440-BB818824CE18}" type="presParOf" srcId="{E48426BE-83E5-2645-A5B1-DE9203FA560C}" destId="{1382570C-DABE-754F-8568-736D5FE43466}" srcOrd="4" destOrd="0" presId="urn:microsoft.com/office/officeart/2005/8/layout/cycle3"/>
    <dgm:cxn modelId="{785D1D59-2A3C-FD42-AD3F-D5AE28D0D05A}" type="presParOf" srcId="{E48426BE-83E5-2645-A5B1-DE9203FA560C}" destId="{4D03F49E-0CFF-3F43-B175-BEBA0FAB35AF}" srcOrd="5" destOrd="0" presId="urn:microsoft.com/office/officeart/2005/8/layout/cycle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86C6E1-31EA-D748-8477-878D4FEEF0EB}" type="doc">
      <dgm:prSet loTypeId="urn:microsoft.com/office/officeart/2005/8/layout/cycle3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A60289-805C-9048-818B-33545B2ED28E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Proactive Government</a:t>
          </a:r>
          <a:endParaRPr lang="en-US" dirty="0"/>
        </a:p>
      </dgm:t>
    </dgm:pt>
    <dgm:pt modelId="{163D266D-6B6F-DB4A-A7B2-5FD60E4837F1}" type="parTrans" cxnId="{2E1E758C-5697-9A41-90C6-3BC6E60C2A92}">
      <dgm:prSet/>
      <dgm:spPr/>
      <dgm:t>
        <a:bodyPr/>
        <a:lstStyle/>
        <a:p>
          <a:endParaRPr lang="en-US"/>
        </a:p>
      </dgm:t>
    </dgm:pt>
    <dgm:pt modelId="{07AF97F6-FA8A-8C49-B3F3-F2D75E0968E6}" type="sibTrans" cxnId="{2E1E758C-5697-9A41-90C6-3BC6E60C2A92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en-US" dirty="0"/>
        </a:p>
      </dgm:t>
    </dgm:pt>
    <dgm:pt modelId="{BEB429CE-BE00-1E4F-956C-F869007F3D31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Liberty of Education</a:t>
          </a:r>
          <a:endParaRPr lang="en-US" dirty="0"/>
        </a:p>
      </dgm:t>
    </dgm:pt>
    <dgm:pt modelId="{B1E75153-6329-464D-A069-A0000E00AE53}" type="parTrans" cxnId="{BE3ACCB3-2504-874B-A8C2-52CB9BE8B5E1}">
      <dgm:prSet/>
      <dgm:spPr/>
      <dgm:t>
        <a:bodyPr/>
        <a:lstStyle/>
        <a:p>
          <a:endParaRPr lang="en-US"/>
        </a:p>
      </dgm:t>
    </dgm:pt>
    <dgm:pt modelId="{029DE73E-C9FD-5144-9296-D243CE566735}" type="sibTrans" cxnId="{BE3ACCB3-2504-874B-A8C2-52CB9BE8B5E1}">
      <dgm:prSet/>
      <dgm:spPr/>
      <dgm:t>
        <a:bodyPr/>
        <a:lstStyle/>
        <a:p>
          <a:endParaRPr lang="en-US"/>
        </a:p>
      </dgm:t>
    </dgm:pt>
    <dgm:pt modelId="{A9DBC796-7C26-104A-942A-493AA2E9D661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Skills</a:t>
          </a:r>
          <a:endParaRPr lang="en-US" dirty="0"/>
        </a:p>
      </dgm:t>
    </dgm:pt>
    <dgm:pt modelId="{1EAF98E2-1FAA-B340-BC66-B907F8F57212}" type="parTrans" cxnId="{F9D8B5BB-695B-4F47-9C6A-EB19EF7C949F}">
      <dgm:prSet/>
      <dgm:spPr/>
      <dgm:t>
        <a:bodyPr/>
        <a:lstStyle/>
        <a:p>
          <a:endParaRPr lang="en-US"/>
        </a:p>
      </dgm:t>
    </dgm:pt>
    <dgm:pt modelId="{DC678BD2-81F1-494D-AC7C-36824D7B5BB4}" type="sibTrans" cxnId="{F9D8B5BB-695B-4F47-9C6A-EB19EF7C949F}">
      <dgm:prSet/>
      <dgm:spPr/>
      <dgm:t>
        <a:bodyPr/>
        <a:lstStyle/>
        <a:p>
          <a:endParaRPr lang="en-US"/>
        </a:p>
      </dgm:t>
    </dgm:pt>
    <dgm:pt modelId="{CFB3535B-C6B8-2946-BC94-06442EF1B475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Equality</a:t>
          </a:r>
          <a:endParaRPr lang="en-US" dirty="0"/>
        </a:p>
      </dgm:t>
    </dgm:pt>
    <dgm:pt modelId="{22162AA0-D485-CC4C-ACD9-75B990A6CEA8}" type="parTrans" cxnId="{B34B4CBD-8142-A74A-A2C6-D31631DA3795}">
      <dgm:prSet/>
      <dgm:spPr/>
      <dgm:t>
        <a:bodyPr/>
        <a:lstStyle/>
        <a:p>
          <a:endParaRPr lang="en-US"/>
        </a:p>
      </dgm:t>
    </dgm:pt>
    <dgm:pt modelId="{FADE710E-5EF8-3F42-B6F7-A05759DD4104}" type="sibTrans" cxnId="{B34B4CBD-8142-A74A-A2C6-D31631DA3795}">
      <dgm:prSet/>
      <dgm:spPr/>
      <dgm:t>
        <a:bodyPr/>
        <a:lstStyle/>
        <a:p>
          <a:endParaRPr lang="en-US"/>
        </a:p>
      </dgm:t>
    </dgm:pt>
    <dgm:pt modelId="{FADCA019-1C94-4C4A-A16F-6AB98CCFE207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Civil Rights</a:t>
          </a:r>
          <a:endParaRPr lang="en-US" dirty="0"/>
        </a:p>
      </dgm:t>
    </dgm:pt>
    <dgm:pt modelId="{D8D0FDD0-128A-BF41-B6FE-E9402F17FEFD}" type="parTrans" cxnId="{A97463CB-26A1-3D42-B79A-1D31EACCC4E0}">
      <dgm:prSet/>
      <dgm:spPr/>
      <dgm:t>
        <a:bodyPr/>
        <a:lstStyle/>
        <a:p>
          <a:endParaRPr lang="en-US"/>
        </a:p>
      </dgm:t>
    </dgm:pt>
    <dgm:pt modelId="{A042DEE6-DA7B-1B4B-AF43-310DC0E26C1B}" type="sibTrans" cxnId="{A97463CB-26A1-3D42-B79A-1D31EACCC4E0}">
      <dgm:prSet/>
      <dgm:spPr/>
      <dgm:t>
        <a:bodyPr/>
        <a:lstStyle/>
        <a:p>
          <a:endParaRPr lang="en-US"/>
        </a:p>
      </dgm:t>
    </dgm:pt>
    <dgm:pt modelId="{6E331A76-E249-CD48-A4BD-1A752134C09E}" type="pres">
      <dgm:prSet presAssocID="{F686C6E1-31EA-D748-8477-878D4FEEF0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8426BE-83E5-2645-A5B1-DE9203FA560C}" type="pres">
      <dgm:prSet presAssocID="{F686C6E1-31EA-D748-8477-878D4FEEF0EB}" presName="cycle" presStyleCnt="0"/>
      <dgm:spPr/>
    </dgm:pt>
    <dgm:pt modelId="{F0E0B7FE-6DF6-734A-AD3D-74F594FFFAFF}" type="pres">
      <dgm:prSet presAssocID="{3BA60289-805C-9048-818B-33545B2ED28E}" presName="nodeFirstNode" presStyleLbl="node1" presStyleIdx="0" presStyleCnt="5" custScaleX="816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D8CA33-CA26-5047-B42B-916EA590018A}" type="pres">
      <dgm:prSet presAssocID="{07AF97F6-FA8A-8C49-B3F3-F2D75E0968E6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736D0511-9292-3D49-981B-05DAA1CA65C5}" type="pres">
      <dgm:prSet presAssocID="{BEB429CE-BE00-1E4F-956C-F869007F3D31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5A265-0778-054A-9E33-470F1BB16F9A}" type="pres">
      <dgm:prSet presAssocID="{A9DBC796-7C26-104A-942A-493AA2E9D661}" presName="nodeFollowingNodes" presStyleLbl="node1" presStyleIdx="2" presStyleCnt="5" custRadScaleRad="97262" custRadScaleInc="-12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2570C-DABE-754F-8568-736D5FE43466}" type="pres">
      <dgm:prSet presAssocID="{CFB3535B-C6B8-2946-BC94-06442EF1B475}" presName="nodeFollowingNodes" presStyleLbl="node1" presStyleIdx="3" presStyleCnt="5" custRadScaleRad="112741" custRadScaleInc="303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03F49E-0CFF-3F43-B175-BEBA0FAB35AF}" type="pres">
      <dgm:prSet presAssocID="{FADCA019-1C94-4C4A-A16F-6AB98CCFE207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B64A0A-B5F6-8D45-986A-7F8C4C675CD2}" type="presOf" srcId="{CFB3535B-C6B8-2946-BC94-06442EF1B475}" destId="{1382570C-DABE-754F-8568-736D5FE43466}" srcOrd="0" destOrd="0" presId="urn:microsoft.com/office/officeart/2005/8/layout/cycle3"/>
    <dgm:cxn modelId="{2E1E758C-5697-9A41-90C6-3BC6E60C2A92}" srcId="{F686C6E1-31EA-D748-8477-878D4FEEF0EB}" destId="{3BA60289-805C-9048-818B-33545B2ED28E}" srcOrd="0" destOrd="0" parTransId="{163D266D-6B6F-DB4A-A7B2-5FD60E4837F1}" sibTransId="{07AF97F6-FA8A-8C49-B3F3-F2D75E0968E6}"/>
    <dgm:cxn modelId="{BE3ACCB3-2504-874B-A8C2-52CB9BE8B5E1}" srcId="{F686C6E1-31EA-D748-8477-878D4FEEF0EB}" destId="{BEB429CE-BE00-1E4F-956C-F869007F3D31}" srcOrd="1" destOrd="0" parTransId="{B1E75153-6329-464D-A069-A0000E00AE53}" sibTransId="{029DE73E-C9FD-5144-9296-D243CE566735}"/>
    <dgm:cxn modelId="{5404E0CA-5279-FC4D-941F-01006B061EC8}" type="presOf" srcId="{A9DBC796-7C26-104A-942A-493AA2E9D661}" destId="{B575A265-0778-054A-9E33-470F1BB16F9A}" srcOrd="0" destOrd="0" presId="urn:microsoft.com/office/officeart/2005/8/layout/cycle3"/>
    <dgm:cxn modelId="{909C3812-A192-5B48-B9A5-0C47A05C8049}" type="presOf" srcId="{F686C6E1-31EA-D748-8477-878D4FEEF0EB}" destId="{6E331A76-E249-CD48-A4BD-1A752134C09E}" srcOrd="0" destOrd="0" presId="urn:microsoft.com/office/officeart/2005/8/layout/cycle3"/>
    <dgm:cxn modelId="{8DCA110A-A68F-B645-8AF9-63BA60365620}" type="presOf" srcId="{07AF97F6-FA8A-8C49-B3F3-F2D75E0968E6}" destId="{02D8CA33-CA26-5047-B42B-916EA590018A}" srcOrd="0" destOrd="0" presId="urn:microsoft.com/office/officeart/2005/8/layout/cycle3"/>
    <dgm:cxn modelId="{DA98650F-2642-6342-8E28-BB8D427DDE8F}" type="presOf" srcId="{FADCA019-1C94-4C4A-A16F-6AB98CCFE207}" destId="{4D03F49E-0CFF-3F43-B175-BEBA0FAB35AF}" srcOrd="0" destOrd="0" presId="urn:microsoft.com/office/officeart/2005/8/layout/cycle3"/>
    <dgm:cxn modelId="{A97463CB-26A1-3D42-B79A-1D31EACCC4E0}" srcId="{F686C6E1-31EA-D748-8477-878D4FEEF0EB}" destId="{FADCA019-1C94-4C4A-A16F-6AB98CCFE207}" srcOrd="4" destOrd="0" parTransId="{D8D0FDD0-128A-BF41-B6FE-E9402F17FEFD}" sibTransId="{A042DEE6-DA7B-1B4B-AF43-310DC0E26C1B}"/>
    <dgm:cxn modelId="{F9D8B5BB-695B-4F47-9C6A-EB19EF7C949F}" srcId="{F686C6E1-31EA-D748-8477-878D4FEEF0EB}" destId="{A9DBC796-7C26-104A-942A-493AA2E9D661}" srcOrd="2" destOrd="0" parTransId="{1EAF98E2-1FAA-B340-BC66-B907F8F57212}" sibTransId="{DC678BD2-81F1-494D-AC7C-36824D7B5BB4}"/>
    <dgm:cxn modelId="{B34B4CBD-8142-A74A-A2C6-D31631DA3795}" srcId="{F686C6E1-31EA-D748-8477-878D4FEEF0EB}" destId="{CFB3535B-C6B8-2946-BC94-06442EF1B475}" srcOrd="3" destOrd="0" parTransId="{22162AA0-D485-CC4C-ACD9-75B990A6CEA8}" sibTransId="{FADE710E-5EF8-3F42-B6F7-A05759DD4104}"/>
    <dgm:cxn modelId="{32423323-0FBC-C746-AE3D-59A16ABF5FEB}" type="presOf" srcId="{3BA60289-805C-9048-818B-33545B2ED28E}" destId="{F0E0B7FE-6DF6-734A-AD3D-74F594FFFAFF}" srcOrd="0" destOrd="0" presId="urn:microsoft.com/office/officeart/2005/8/layout/cycle3"/>
    <dgm:cxn modelId="{232585CA-246F-2A4B-9AF9-9CB86B56C9AB}" type="presOf" srcId="{BEB429CE-BE00-1E4F-956C-F869007F3D31}" destId="{736D0511-9292-3D49-981B-05DAA1CA65C5}" srcOrd="0" destOrd="0" presId="urn:microsoft.com/office/officeart/2005/8/layout/cycle3"/>
    <dgm:cxn modelId="{A9D2146F-3561-444A-A565-9B52C4AA180B}" type="presParOf" srcId="{6E331A76-E249-CD48-A4BD-1A752134C09E}" destId="{E48426BE-83E5-2645-A5B1-DE9203FA560C}" srcOrd="0" destOrd="0" presId="urn:microsoft.com/office/officeart/2005/8/layout/cycle3"/>
    <dgm:cxn modelId="{CDD89156-7923-A844-B498-338268063B78}" type="presParOf" srcId="{E48426BE-83E5-2645-A5B1-DE9203FA560C}" destId="{F0E0B7FE-6DF6-734A-AD3D-74F594FFFAFF}" srcOrd="0" destOrd="0" presId="urn:microsoft.com/office/officeart/2005/8/layout/cycle3"/>
    <dgm:cxn modelId="{BE979182-4F6C-3D40-8326-D90F461CA804}" type="presParOf" srcId="{E48426BE-83E5-2645-A5B1-DE9203FA560C}" destId="{02D8CA33-CA26-5047-B42B-916EA590018A}" srcOrd="1" destOrd="0" presId="urn:microsoft.com/office/officeart/2005/8/layout/cycle3"/>
    <dgm:cxn modelId="{47D1446B-DC7A-E14E-B065-12898E40C4E1}" type="presParOf" srcId="{E48426BE-83E5-2645-A5B1-DE9203FA560C}" destId="{736D0511-9292-3D49-981B-05DAA1CA65C5}" srcOrd="2" destOrd="0" presId="urn:microsoft.com/office/officeart/2005/8/layout/cycle3"/>
    <dgm:cxn modelId="{856C2D52-FB20-A64A-831D-68CB8F531568}" type="presParOf" srcId="{E48426BE-83E5-2645-A5B1-DE9203FA560C}" destId="{B575A265-0778-054A-9E33-470F1BB16F9A}" srcOrd="3" destOrd="0" presId="urn:microsoft.com/office/officeart/2005/8/layout/cycle3"/>
    <dgm:cxn modelId="{972D9C40-B7D9-BA46-9254-0857D89AABAA}" type="presParOf" srcId="{E48426BE-83E5-2645-A5B1-DE9203FA560C}" destId="{1382570C-DABE-754F-8568-736D5FE43466}" srcOrd="4" destOrd="0" presId="urn:microsoft.com/office/officeart/2005/8/layout/cycle3"/>
    <dgm:cxn modelId="{B586B281-F702-684B-825D-C5EFDFDA3329}" type="presParOf" srcId="{E48426BE-83E5-2645-A5B1-DE9203FA560C}" destId="{4D03F49E-0CFF-3F43-B175-BEBA0FAB35AF}" srcOrd="5" destOrd="0" presId="urn:microsoft.com/office/officeart/2005/8/layout/cycle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86C6E1-31EA-D748-8477-878D4FEEF0EB}" type="doc">
      <dgm:prSet loTypeId="urn:microsoft.com/office/officeart/2005/8/layout/cycle3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A60289-805C-9048-818B-33545B2ED28E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Proactive Government</a:t>
          </a:r>
          <a:endParaRPr lang="en-US" dirty="0"/>
        </a:p>
      </dgm:t>
    </dgm:pt>
    <dgm:pt modelId="{163D266D-6B6F-DB4A-A7B2-5FD60E4837F1}" type="parTrans" cxnId="{2E1E758C-5697-9A41-90C6-3BC6E60C2A92}">
      <dgm:prSet/>
      <dgm:spPr/>
      <dgm:t>
        <a:bodyPr/>
        <a:lstStyle/>
        <a:p>
          <a:endParaRPr lang="en-US"/>
        </a:p>
      </dgm:t>
    </dgm:pt>
    <dgm:pt modelId="{07AF97F6-FA8A-8C49-B3F3-F2D75E0968E6}" type="sibTrans" cxnId="{2E1E758C-5697-9A41-90C6-3BC6E60C2A92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en-US" dirty="0"/>
        </a:p>
      </dgm:t>
    </dgm:pt>
    <dgm:pt modelId="{BEB429CE-BE00-1E4F-956C-F869007F3D31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Liberty of Education</a:t>
          </a:r>
          <a:endParaRPr lang="en-US" dirty="0"/>
        </a:p>
      </dgm:t>
    </dgm:pt>
    <dgm:pt modelId="{B1E75153-6329-464D-A069-A0000E00AE53}" type="parTrans" cxnId="{BE3ACCB3-2504-874B-A8C2-52CB9BE8B5E1}">
      <dgm:prSet/>
      <dgm:spPr/>
      <dgm:t>
        <a:bodyPr/>
        <a:lstStyle/>
        <a:p>
          <a:endParaRPr lang="en-US"/>
        </a:p>
      </dgm:t>
    </dgm:pt>
    <dgm:pt modelId="{029DE73E-C9FD-5144-9296-D243CE566735}" type="sibTrans" cxnId="{BE3ACCB3-2504-874B-A8C2-52CB9BE8B5E1}">
      <dgm:prSet/>
      <dgm:spPr/>
      <dgm:t>
        <a:bodyPr/>
        <a:lstStyle/>
        <a:p>
          <a:endParaRPr lang="en-US"/>
        </a:p>
      </dgm:t>
    </dgm:pt>
    <dgm:pt modelId="{A9DBC796-7C26-104A-942A-493AA2E9D661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Skills</a:t>
          </a:r>
          <a:endParaRPr lang="en-US" dirty="0"/>
        </a:p>
      </dgm:t>
    </dgm:pt>
    <dgm:pt modelId="{1EAF98E2-1FAA-B340-BC66-B907F8F57212}" type="parTrans" cxnId="{F9D8B5BB-695B-4F47-9C6A-EB19EF7C949F}">
      <dgm:prSet/>
      <dgm:spPr/>
      <dgm:t>
        <a:bodyPr/>
        <a:lstStyle/>
        <a:p>
          <a:endParaRPr lang="en-US"/>
        </a:p>
      </dgm:t>
    </dgm:pt>
    <dgm:pt modelId="{DC678BD2-81F1-494D-AC7C-36824D7B5BB4}" type="sibTrans" cxnId="{F9D8B5BB-695B-4F47-9C6A-EB19EF7C949F}">
      <dgm:prSet/>
      <dgm:spPr/>
      <dgm:t>
        <a:bodyPr/>
        <a:lstStyle/>
        <a:p>
          <a:endParaRPr lang="en-US"/>
        </a:p>
      </dgm:t>
    </dgm:pt>
    <dgm:pt modelId="{CFB3535B-C6B8-2946-BC94-06442EF1B475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Equality</a:t>
          </a:r>
          <a:endParaRPr lang="en-US" dirty="0"/>
        </a:p>
      </dgm:t>
    </dgm:pt>
    <dgm:pt modelId="{22162AA0-D485-CC4C-ACD9-75B990A6CEA8}" type="parTrans" cxnId="{B34B4CBD-8142-A74A-A2C6-D31631DA3795}">
      <dgm:prSet/>
      <dgm:spPr/>
      <dgm:t>
        <a:bodyPr/>
        <a:lstStyle/>
        <a:p>
          <a:endParaRPr lang="en-US"/>
        </a:p>
      </dgm:t>
    </dgm:pt>
    <dgm:pt modelId="{FADE710E-5EF8-3F42-B6F7-A05759DD4104}" type="sibTrans" cxnId="{B34B4CBD-8142-A74A-A2C6-D31631DA3795}">
      <dgm:prSet/>
      <dgm:spPr/>
      <dgm:t>
        <a:bodyPr/>
        <a:lstStyle/>
        <a:p>
          <a:endParaRPr lang="en-US"/>
        </a:p>
      </dgm:t>
    </dgm:pt>
    <dgm:pt modelId="{FADCA019-1C94-4C4A-A16F-6AB98CCFE207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Civil Rights</a:t>
          </a:r>
          <a:endParaRPr lang="en-US" dirty="0"/>
        </a:p>
      </dgm:t>
    </dgm:pt>
    <dgm:pt modelId="{D8D0FDD0-128A-BF41-B6FE-E9402F17FEFD}" type="parTrans" cxnId="{A97463CB-26A1-3D42-B79A-1D31EACCC4E0}">
      <dgm:prSet/>
      <dgm:spPr/>
      <dgm:t>
        <a:bodyPr/>
        <a:lstStyle/>
        <a:p>
          <a:endParaRPr lang="en-US"/>
        </a:p>
      </dgm:t>
    </dgm:pt>
    <dgm:pt modelId="{A042DEE6-DA7B-1B4B-AF43-310DC0E26C1B}" type="sibTrans" cxnId="{A97463CB-26A1-3D42-B79A-1D31EACCC4E0}">
      <dgm:prSet/>
      <dgm:spPr/>
      <dgm:t>
        <a:bodyPr/>
        <a:lstStyle/>
        <a:p>
          <a:endParaRPr lang="en-US"/>
        </a:p>
      </dgm:t>
    </dgm:pt>
    <dgm:pt modelId="{6E331A76-E249-CD48-A4BD-1A752134C09E}" type="pres">
      <dgm:prSet presAssocID="{F686C6E1-31EA-D748-8477-878D4FEEF0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8426BE-83E5-2645-A5B1-DE9203FA560C}" type="pres">
      <dgm:prSet presAssocID="{F686C6E1-31EA-D748-8477-878D4FEEF0EB}" presName="cycle" presStyleCnt="0"/>
      <dgm:spPr/>
    </dgm:pt>
    <dgm:pt modelId="{F0E0B7FE-6DF6-734A-AD3D-74F594FFFAFF}" type="pres">
      <dgm:prSet presAssocID="{3BA60289-805C-9048-818B-33545B2ED28E}" presName="nodeFirstNode" presStyleLbl="node1" presStyleIdx="0" presStyleCnt="5" custScaleX="816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D8CA33-CA26-5047-B42B-916EA590018A}" type="pres">
      <dgm:prSet presAssocID="{07AF97F6-FA8A-8C49-B3F3-F2D75E0968E6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736D0511-9292-3D49-981B-05DAA1CA65C5}" type="pres">
      <dgm:prSet presAssocID="{BEB429CE-BE00-1E4F-956C-F869007F3D31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5A265-0778-054A-9E33-470F1BB16F9A}" type="pres">
      <dgm:prSet presAssocID="{A9DBC796-7C26-104A-942A-493AA2E9D661}" presName="nodeFollowingNodes" presStyleLbl="node1" presStyleIdx="2" presStyleCnt="5" custRadScaleRad="97262" custRadScaleInc="-12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2570C-DABE-754F-8568-736D5FE43466}" type="pres">
      <dgm:prSet presAssocID="{CFB3535B-C6B8-2946-BC94-06442EF1B475}" presName="nodeFollowingNodes" presStyleLbl="node1" presStyleIdx="3" presStyleCnt="5" custRadScaleRad="112741" custRadScaleInc="303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03F49E-0CFF-3F43-B175-BEBA0FAB35AF}" type="pres">
      <dgm:prSet presAssocID="{FADCA019-1C94-4C4A-A16F-6AB98CCFE207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A361F2-791B-EB47-B957-D3AFEC0158DB}" type="presOf" srcId="{BEB429CE-BE00-1E4F-956C-F869007F3D31}" destId="{736D0511-9292-3D49-981B-05DAA1CA65C5}" srcOrd="0" destOrd="0" presId="urn:microsoft.com/office/officeart/2005/8/layout/cycle3"/>
    <dgm:cxn modelId="{2E1E758C-5697-9A41-90C6-3BC6E60C2A92}" srcId="{F686C6E1-31EA-D748-8477-878D4FEEF0EB}" destId="{3BA60289-805C-9048-818B-33545B2ED28E}" srcOrd="0" destOrd="0" parTransId="{163D266D-6B6F-DB4A-A7B2-5FD60E4837F1}" sibTransId="{07AF97F6-FA8A-8C49-B3F3-F2D75E0968E6}"/>
    <dgm:cxn modelId="{BE3ACCB3-2504-874B-A8C2-52CB9BE8B5E1}" srcId="{F686C6E1-31EA-D748-8477-878D4FEEF0EB}" destId="{BEB429CE-BE00-1E4F-956C-F869007F3D31}" srcOrd="1" destOrd="0" parTransId="{B1E75153-6329-464D-A069-A0000E00AE53}" sibTransId="{029DE73E-C9FD-5144-9296-D243CE566735}"/>
    <dgm:cxn modelId="{45395020-2A60-264F-A00D-6F5185BFBB93}" type="presOf" srcId="{A9DBC796-7C26-104A-942A-493AA2E9D661}" destId="{B575A265-0778-054A-9E33-470F1BB16F9A}" srcOrd="0" destOrd="0" presId="urn:microsoft.com/office/officeart/2005/8/layout/cycle3"/>
    <dgm:cxn modelId="{845737BC-E5BF-6547-B31E-EA4BA93C3B78}" type="presOf" srcId="{FADCA019-1C94-4C4A-A16F-6AB98CCFE207}" destId="{4D03F49E-0CFF-3F43-B175-BEBA0FAB35AF}" srcOrd="0" destOrd="0" presId="urn:microsoft.com/office/officeart/2005/8/layout/cycle3"/>
    <dgm:cxn modelId="{07B18340-3A56-1945-AFB2-2390BF7EBEB9}" type="presOf" srcId="{07AF97F6-FA8A-8C49-B3F3-F2D75E0968E6}" destId="{02D8CA33-CA26-5047-B42B-916EA590018A}" srcOrd="0" destOrd="0" presId="urn:microsoft.com/office/officeart/2005/8/layout/cycle3"/>
    <dgm:cxn modelId="{A97463CB-26A1-3D42-B79A-1D31EACCC4E0}" srcId="{F686C6E1-31EA-D748-8477-878D4FEEF0EB}" destId="{FADCA019-1C94-4C4A-A16F-6AB98CCFE207}" srcOrd="4" destOrd="0" parTransId="{D8D0FDD0-128A-BF41-B6FE-E9402F17FEFD}" sibTransId="{A042DEE6-DA7B-1B4B-AF43-310DC0E26C1B}"/>
    <dgm:cxn modelId="{F9D8B5BB-695B-4F47-9C6A-EB19EF7C949F}" srcId="{F686C6E1-31EA-D748-8477-878D4FEEF0EB}" destId="{A9DBC796-7C26-104A-942A-493AA2E9D661}" srcOrd="2" destOrd="0" parTransId="{1EAF98E2-1FAA-B340-BC66-B907F8F57212}" sibTransId="{DC678BD2-81F1-494D-AC7C-36824D7B5BB4}"/>
    <dgm:cxn modelId="{B34B4CBD-8142-A74A-A2C6-D31631DA3795}" srcId="{F686C6E1-31EA-D748-8477-878D4FEEF0EB}" destId="{CFB3535B-C6B8-2946-BC94-06442EF1B475}" srcOrd="3" destOrd="0" parTransId="{22162AA0-D485-CC4C-ACD9-75B990A6CEA8}" sibTransId="{FADE710E-5EF8-3F42-B6F7-A05759DD4104}"/>
    <dgm:cxn modelId="{8D2A76AD-4BA6-0F43-820A-A444F636DF07}" type="presOf" srcId="{F686C6E1-31EA-D748-8477-878D4FEEF0EB}" destId="{6E331A76-E249-CD48-A4BD-1A752134C09E}" srcOrd="0" destOrd="0" presId="urn:microsoft.com/office/officeart/2005/8/layout/cycle3"/>
    <dgm:cxn modelId="{7CB42336-CB8A-D848-A08F-964F39E3F1F7}" type="presOf" srcId="{3BA60289-805C-9048-818B-33545B2ED28E}" destId="{F0E0B7FE-6DF6-734A-AD3D-74F594FFFAFF}" srcOrd="0" destOrd="0" presId="urn:microsoft.com/office/officeart/2005/8/layout/cycle3"/>
    <dgm:cxn modelId="{55592D21-62A6-AE42-901E-8EAEEBE92747}" type="presOf" srcId="{CFB3535B-C6B8-2946-BC94-06442EF1B475}" destId="{1382570C-DABE-754F-8568-736D5FE43466}" srcOrd="0" destOrd="0" presId="urn:microsoft.com/office/officeart/2005/8/layout/cycle3"/>
    <dgm:cxn modelId="{13217D94-C153-4644-8F95-EA93A310CF53}" type="presParOf" srcId="{6E331A76-E249-CD48-A4BD-1A752134C09E}" destId="{E48426BE-83E5-2645-A5B1-DE9203FA560C}" srcOrd="0" destOrd="0" presId="urn:microsoft.com/office/officeart/2005/8/layout/cycle3"/>
    <dgm:cxn modelId="{8D8F1337-5EDC-9E45-812B-4C0D89D35F2A}" type="presParOf" srcId="{E48426BE-83E5-2645-A5B1-DE9203FA560C}" destId="{F0E0B7FE-6DF6-734A-AD3D-74F594FFFAFF}" srcOrd="0" destOrd="0" presId="urn:microsoft.com/office/officeart/2005/8/layout/cycle3"/>
    <dgm:cxn modelId="{FD57954D-EE79-474F-A550-132B451F7B40}" type="presParOf" srcId="{E48426BE-83E5-2645-A5B1-DE9203FA560C}" destId="{02D8CA33-CA26-5047-B42B-916EA590018A}" srcOrd="1" destOrd="0" presId="urn:microsoft.com/office/officeart/2005/8/layout/cycle3"/>
    <dgm:cxn modelId="{FCB7F502-8753-7546-9AFF-CBE3FD7D3D82}" type="presParOf" srcId="{E48426BE-83E5-2645-A5B1-DE9203FA560C}" destId="{736D0511-9292-3D49-981B-05DAA1CA65C5}" srcOrd="2" destOrd="0" presId="urn:microsoft.com/office/officeart/2005/8/layout/cycle3"/>
    <dgm:cxn modelId="{D704995B-C6D5-9D46-A33F-DCEE49C56AB7}" type="presParOf" srcId="{E48426BE-83E5-2645-A5B1-DE9203FA560C}" destId="{B575A265-0778-054A-9E33-470F1BB16F9A}" srcOrd="3" destOrd="0" presId="urn:microsoft.com/office/officeart/2005/8/layout/cycle3"/>
    <dgm:cxn modelId="{79E292EA-5B91-D74D-BFC0-C0886119D94A}" type="presParOf" srcId="{E48426BE-83E5-2645-A5B1-DE9203FA560C}" destId="{1382570C-DABE-754F-8568-736D5FE43466}" srcOrd="4" destOrd="0" presId="urn:microsoft.com/office/officeart/2005/8/layout/cycle3"/>
    <dgm:cxn modelId="{52CF91FE-BE71-BD4D-81F6-A65C503B8C8E}" type="presParOf" srcId="{E48426BE-83E5-2645-A5B1-DE9203FA560C}" destId="{4D03F49E-0CFF-3F43-B175-BEBA0FAB35AF}" srcOrd="5" destOrd="0" presId="urn:microsoft.com/office/officeart/2005/8/layout/cycle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86C6E1-31EA-D748-8477-878D4FEEF0EB}" type="doc">
      <dgm:prSet loTypeId="urn:microsoft.com/office/officeart/2005/8/layout/cycle3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A60289-805C-9048-818B-33545B2ED28E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Proactive Government</a:t>
          </a:r>
          <a:endParaRPr lang="en-US" dirty="0"/>
        </a:p>
      </dgm:t>
    </dgm:pt>
    <dgm:pt modelId="{163D266D-6B6F-DB4A-A7B2-5FD60E4837F1}" type="parTrans" cxnId="{2E1E758C-5697-9A41-90C6-3BC6E60C2A92}">
      <dgm:prSet/>
      <dgm:spPr/>
      <dgm:t>
        <a:bodyPr/>
        <a:lstStyle/>
        <a:p>
          <a:endParaRPr lang="en-US"/>
        </a:p>
      </dgm:t>
    </dgm:pt>
    <dgm:pt modelId="{07AF97F6-FA8A-8C49-B3F3-F2D75E0968E6}" type="sibTrans" cxnId="{2E1E758C-5697-9A41-90C6-3BC6E60C2A92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en-US" dirty="0"/>
        </a:p>
      </dgm:t>
    </dgm:pt>
    <dgm:pt modelId="{BEB429CE-BE00-1E4F-956C-F869007F3D31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Liberty of Education</a:t>
          </a:r>
          <a:endParaRPr lang="en-US" dirty="0"/>
        </a:p>
      </dgm:t>
    </dgm:pt>
    <dgm:pt modelId="{B1E75153-6329-464D-A069-A0000E00AE53}" type="parTrans" cxnId="{BE3ACCB3-2504-874B-A8C2-52CB9BE8B5E1}">
      <dgm:prSet/>
      <dgm:spPr/>
      <dgm:t>
        <a:bodyPr/>
        <a:lstStyle/>
        <a:p>
          <a:endParaRPr lang="en-US"/>
        </a:p>
      </dgm:t>
    </dgm:pt>
    <dgm:pt modelId="{029DE73E-C9FD-5144-9296-D243CE566735}" type="sibTrans" cxnId="{BE3ACCB3-2504-874B-A8C2-52CB9BE8B5E1}">
      <dgm:prSet/>
      <dgm:spPr/>
      <dgm:t>
        <a:bodyPr/>
        <a:lstStyle/>
        <a:p>
          <a:endParaRPr lang="en-US"/>
        </a:p>
      </dgm:t>
    </dgm:pt>
    <dgm:pt modelId="{A9DBC796-7C26-104A-942A-493AA2E9D661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Skills</a:t>
          </a:r>
          <a:endParaRPr lang="en-US" dirty="0"/>
        </a:p>
      </dgm:t>
    </dgm:pt>
    <dgm:pt modelId="{1EAF98E2-1FAA-B340-BC66-B907F8F57212}" type="parTrans" cxnId="{F9D8B5BB-695B-4F47-9C6A-EB19EF7C949F}">
      <dgm:prSet/>
      <dgm:spPr/>
      <dgm:t>
        <a:bodyPr/>
        <a:lstStyle/>
        <a:p>
          <a:endParaRPr lang="en-US"/>
        </a:p>
      </dgm:t>
    </dgm:pt>
    <dgm:pt modelId="{DC678BD2-81F1-494D-AC7C-36824D7B5BB4}" type="sibTrans" cxnId="{F9D8B5BB-695B-4F47-9C6A-EB19EF7C949F}">
      <dgm:prSet/>
      <dgm:spPr/>
      <dgm:t>
        <a:bodyPr/>
        <a:lstStyle/>
        <a:p>
          <a:endParaRPr lang="en-US"/>
        </a:p>
      </dgm:t>
    </dgm:pt>
    <dgm:pt modelId="{CFB3535B-C6B8-2946-BC94-06442EF1B475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Equality</a:t>
          </a:r>
          <a:endParaRPr lang="en-US" dirty="0"/>
        </a:p>
      </dgm:t>
    </dgm:pt>
    <dgm:pt modelId="{22162AA0-D485-CC4C-ACD9-75B990A6CEA8}" type="parTrans" cxnId="{B34B4CBD-8142-A74A-A2C6-D31631DA3795}">
      <dgm:prSet/>
      <dgm:spPr/>
      <dgm:t>
        <a:bodyPr/>
        <a:lstStyle/>
        <a:p>
          <a:endParaRPr lang="en-US"/>
        </a:p>
      </dgm:t>
    </dgm:pt>
    <dgm:pt modelId="{FADE710E-5EF8-3F42-B6F7-A05759DD4104}" type="sibTrans" cxnId="{B34B4CBD-8142-A74A-A2C6-D31631DA3795}">
      <dgm:prSet/>
      <dgm:spPr/>
      <dgm:t>
        <a:bodyPr/>
        <a:lstStyle/>
        <a:p>
          <a:endParaRPr lang="en-US"/>
        </a:p>
      </dgm:t>
    </dgm:pt>
    <dgm:pt modelId="{FADCA019-1C94-4C4A-A16F-6AB98CCFE207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Civil Rights</a:t>
          </a:r>
          <a:endParaRPr lang="en-US" dirty="0"/>
        </a:p>
      </dgm:t>
    </dgm:pt>
    <dgm:pt modelId="{D8D0FDD0-128A-BF41-B6FE-E9402F17FEFD}" type="parTrans" cxnId="{A97463CB-26A1-3D42-B79A-1D31EACCC4E0}">
      <dgm:prSet/>
      <dgm:spPr/>
      <dgm:t>
        <a:bodyPr/>
        <a:lstStyle/>
        <a:p>
          <a:endParaRPr lang="en-US"/>
        </a:p>
      </dgm:t>
    </dgm:pt>
    <dgm:pt modelId="{A042DEE6-DA7B-1B4B-AF43-310DC0E26C1B}" type="sibTrans" cxnId="{A97463CB-26A1-3D42-B79A-1D31EACCC4E0}">
      <dgm:prSet/>
      <dgm:spPr/>
      <dgm:t>
        <a:bodyPr/>
        <a:lstStyle/>
        <a:p>
          <a:endParaRPr lang="en-US"/>
        </a:p>
      </dgm:t>
    </dgm:pt>
    <dgm:pt modelId="{6E331A76-E249-CD48-A4BD-1A752134C09E}" type="pres">
      <dgm:prSet presAssocID="{F686C6E1-31EA-D748-8477-878D4FEEF0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8426BE-83E5-2645-A5B1-DE9203FA560C}" type="pres">
      <dgm:prSet presAssocID="{F686C6E1-31EA-D748-8477-878D4FEEF0EB}" presName="cycle" presStyleCnt="0"/>
      <dgm:spPr/>
    </dgm:pt>
    <dgm:pt modelId="{F0E0B7FE-6DF6-734A-AD3D-74F594FFFAFF}" type="pres">
      <dgm:prSet presAssocID="{3BA60289-805C-9048-818B-33545B2ED28E}" presName="nodeFirstNode" presStyleLbl="node1" presStyleIdx="0" presStyleCnt="5" custScaleX="816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D8CA33-CA26-5047-B42B-916EA590018A}" type="pres">
      <dgm:prSet presAssocID="{07AF97F6-FA8A-8C49-B3F3-F2D75E0968E6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736D0511-9292-3D49-981B-05DAA1CA65C5}" type="pres">
      <dgm:prSet presAssocID="{BEB429CE-BE00-1E4F-956C-F869007F3D31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5A265-0778-054A-9E33-470F1BB16F9A}" type="pres">
      <dgm:prSet presAssocID="{A9DBC796-7C26-104A-942A-493AA2E9D661}" presName="nodeFollowingNodes" presStyleLbl="node1" presStyleIdx="2" presStyleCnt="5" custRadScaleRad="97262" custRadScaleInc="-12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2570C-DABE-754F-8568-736D5FE43466}" type="pres">
      <dgm:prSet presAssocID="{CFB3535B-C6B8-2946-BC94-06442EF1B475}" presName="nodeFollowingNodes" presStyleLbl="node1" presStyleIdx="3" presStyleCnt="5" custRadScaleRad="112741" custRadScaleInc="303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03F49E-0CFF-3F43-B175-BEBA0FAB35AF}" type="pres">
      <dgm:prSet presAssocID="{FADCA019-1C94-4C4A-A16F-6AB98CCFE207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1E758C-5697-9A41-90C6-3BC6E60C2A92}" srcId="{F686C6E1-31EA-D748-8477-878D4FEEF0EB}" destId="{3BA60289-805C-9048-818B-33545B2ED28E}" srcOrd="0" destOrd="0" parTransId="{163D266D-6B6F-DB4A-A7B2-5FD60E4837F1}" sibTransId="{07AF97F6-FA8A-8C49-B3F3-F2D75E0968E6}"/>
    <dgm:cxn modelId="{BE3ACCB3-2504-874B-A8C2-52CB9BE8B5E1}" srcId="{F686C6E1-31EA-D748-8477-878D4FEEF0EB}" destId="{BEB429CE-BE00-1E4F-956C-F869007F3D31}" srcOrd="1" destOrd="0" parTransId="{B1E75153-6329-464D-A069-A0000E00AE53}" sibTransId="{029DE73E-C9FD-5144-9296-D243CE566735}"/>
    <dgm:cxn modelId="{BF31ADD3-8690-1E4E-A59E-F5DFEB02E3B9}" type="presOf" srcId="{BEB429CE-BE00-1E4F-956C-F869007F3D31}" destId="{736D0511-9292-3D49-981B-05DAA1CA65C5}" srcOrd="0" destOrd="0" presId="urn:microsoft.com/office/officeart/2005/8/layout/cycle3"/>
    <dgm:cxn modelId="{DE8E534A-7231-EF49-909E-A6451094EF8F}" type="presOf" srcId="{07AF97F6-FA8A-8C49-B3F3-F2D75E0968E6}" destId="{02D8CA33-CA26-5047-B42B-916EA590018A}" srcOrd="0" destOrd="0" presId="urn:microsoft.com/office/officeart/2005/8/layout/cycle3"/>
    <dgm:cxn modelId="{A219392C-797B-9549-9201-25E1E32004FD}" type="presOf" srcId="{FADCA019-1C94-4C4A-A16F-6AB98CCFE207}" destId="{4D03F49E-0CFF-3F43-B175-BEBA0FAB35AF}" srcOrd="0" destOrd="0" presId="urn:microsoft.com/office/officeart/2005/8/layout/cycle3"/>
    <dgm:cxn modelId="{A97463CB-26A1-3D42-B79A-1D31EACCC4E0}" srcId="{F686C6E1-31EA-D748-8477-878D4FEEF0EB}" destId="{FADCA019-1C94-4C4A-A16F-6AB98CCFE207}" srcOrd="4" destOrd="0" parTransId="{D8D0FDD0-128A-BF41-B6FE-E9402F17FEFD}" sibTransId="{A042DEE6-DA7B-1B4B-AF43-310DC0E26C1B}"/>
    <dgm:cxn modelId="{F9D8B5BB-695B-4F47-9C6A-EB19EF7C949F}" srcId="{F686C6E1-31EA-D748-8477-878D4FEEF0EB}" destId="{A9DBC796-7C26-104A-942A-493AA2E9D661}" srcOrd="2" destOrd="0" parTransId="{1EAF98E2-1FAA-B340-BC66-B907F8F57212}" sibTransId="{DC678BD2-81F1-494D-AC7C-36824D7B5BB4}"/>
    <dgm:cxn modelId="{B34B4CBD-8142-A74A-A2C6-D31631DA3795}" srcId="{F686C6E1-31EA-D748-8477-878D4FEEF0EB}" destId="{CFB3535B-C6B8-2946-BC94-06442EF1B475}" srcOrd="3" destOrd="0" parTransId="{22162AA0-D485-CC4C-ACD9-75B990A6CEA8}" sibTransId="{FADE710E-5EF8-3F42-B6F7-A05759DD4104}"/>
    <dgm:cxn modelId="{45A23748-2E16-1D42-8DAB-B3D47A9360B7}" type="presOf" srcId="{3BA60289-805C-9048-818B-33545B2ED28E}" destId="{F0E0B7FE-6DF6-734A-AD3D-74F594FFFAFF}" srcOrd="0" destOrd="0" presId="urn:microsoft.com/office/officeart/2005/8/layout/cycle3"/>
    <dgm:cxn modelId="{41B12800-A1B1-0E40-B658-AAE4317E38D0}" type="presOf" srcId="{A9DBC796-7C26-104A-942A-493AA2E9D661}" destId="{B575A265-0778-054A-9E33-470F1BB16F9A}" srcOrd="0" destOrd="0" presId="urn:microsoft.com/office/officeart/2005/8/layout/cycle3"/>
    <dgm:cxn modelId="{9C458F02-6D2D-F045-8B18-7F5C86A9F4F8}" type="presOf" srcId="{F686C6E1-31EA-D748-8477-878D4FEEF0EB}" destId="{6E331A76-E249-CD48-A4BD-1A752134C09E}" srcOrd="0" destOrd="0" presId="urn:microsoft.com/office/officeart/2005/8/layout/cycle3"/>
    <dgm:cxn modelId="{D429A1A1-BBAF-DE41-9CB5-13FEFB529EC9}" type="presOf" srcId="{CFB3535B-C6B8-2946-BC94-06442EF1B475}" destId="{1382570C-DABE-754F-8568-736D5FE43466}" srcOrd="0" destOrd="0" presId="urn:microsoft.com/office/officeart/2005/8/layout/cycle3"/>
    <dgm:cxn modelId="{50DBC122-A208-514B-B5FC-D722983F5A22}" type="presParOf" srcId="{6E331A76-E249-CD48-A4BD-1A752134C09E}" destId="{E48426BE-83E5-2645-A5B1-DE9203FA560C}" srcOrd="0" destOrd="0" presId="urn:microsoft.com/office/officeart/2005/8/layout/cycle3"/>
    <dgm:cxn modelId="{1589B4A3-3DE7-8449-9601-CF8821E1D908}" type="presParOf" srcId="{E48426BE-83E5-2645-A5B1-DE9203FA560C}" destId="{F0E0B7FE-6DF6-734A-AD3D-74F594FFFAFF}" srcOrd="0" destOrd="0" presId="urn:microsoft.com/office/officeart/2005/8/layout/cycle3"/>
    <dgm:cxn modelId="{DD86AD49-C7F1-624B-9F64-9B9105E7A6A7}" type="presParOf" srcId="{E48426BE-83E5-2645-A5B1-DE9203FA560C}" destId="{02D8CA33-CA26-5047-B42B-916EA590018A}" srcOrd="1" destOrd="0" presId="urn:microsoft.com/office/officeart/2005/8/layout/cycle3"/>
    <dgm:cxn modelId="{CDAEABAA-E62F-3240-91D8-9E923F0D1BD5}" type="presParOf" srcId="{E48426BE-83E5-2645-A5B1-DE9203FA560C}" destId="{736D0511-9292-3D49-981B-05DAA1CA65C5}" srcOrd="2" destOrd="0" presId="urn:microsoft.com/office/officeart/2005/8/layout/cycle3"/>
    <dgm:cxn modelId="{5A5E5832-7E9B-5B46-8EB2-D8D5506AAA60}" type="presParOf" srcId="{E48426BE-83E5-2645-A5B1-DE9203FA560C}" destId="{B575A265-0778-054A-9E33-470F1BB16F9A}" srcOrd="3" destOrd="0" presId="urn:microsoft.com/office/officeart/2005/8/layout/cycle3"/>
    <dgm:cxn modelId="{30FEB1D2-524A-6C4D-9367-61A9C7F7A7F6}" type="presParOf" srcId="{E48426BE-83E5-2645-A5B1-DE9203FA560C}" destId="{1382570C-DABE-754F-8568-736D5FE43466}" srcOrd="4" destOrd="0" presId="urn:microsoft.com/office/officeart/2005/8/layout/cycle3"/>
    <dgm:cxn modelId="{C81C39F5-EC41-3D43-B6B4-CD800D207CEC}" type="presParOf" srcId="{E48426BE-83E5-2645-A5B1-DE9203FA560C}" destId="{4D03F49E-0CFF-3F43-B175-BEBA0FAB35AF}" srcOrd="5" destOrd="0" presId="urn:microsoft.com/office/officeart/2005/8/layout/cycle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86C6E1-31EA-D748-8477-878D4FEEF0EB}" type="doc">
      <dgm:prSet loTypeId="urn:microsoft.com/office/officeart/2005/8/layout/cycle3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A60289-805C-9048-818B-33545B2ED28E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Proactive Government</a:t>
          </a:r>
          <a:endParaRPr lang="en-US" dirty="0"/>
        </a:p>
      </dgm:t>
    </dgm:pt>
    <dgm:pt modelId="{163D266D-6B6F-DB4A-A7B2-5FD60E4837F1}" type="parTrans" cxnId="{2E1E758C-5697-9A41-90C6-3BC6E60C2A92}">
      <dgm:prSet/>
      <dgm:spPr/>
      <dgm:t>
        <a:bodyPr/>
        <a:lstStyle/>
        <a:p>
          <a:endParaRPr lang="en-US"/>
        </a:p>
      </dgm:t>
    </dgm:pt>
    <dgm:pt modelId="{07AF97F6-FA8A-8C49-B3F3-F2D75E0968E6}" type="sibTrans" cxnId="{2E1E758C-5697-9A41-90C6-3BC6E60C2A92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en-US" dirty="0"/>
        </a:p>
      </dgm:t>
    </dgm:pt>
    <dgm:pt modelId="{BEB429CE-BE00-1E4F-956C-F869007F3D31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Liberty of Education</a:t>
          </a:r>
          <a:endParaRPr lang="en-US" dirty="0"/>
        </a:p>
      </dgm:t>
    </dgm:pt>
    <dgm:pt modelId="{B1E75153-6329-464D-A069-A0000E00AE53}" type="parTrans" cxnId="{BE3ACCB3-2504-874B-A8C2-52CB9BE8B5E1}">
      <dgm:prSet/>
      <dgm:spPr/>
      <dgm:t>
        <a:bodyPr/>
        <a:lstStyle/>
        <a:p>
          <a:endParaRPr lang="en-US"/>
        </a:p>
      </dgm:t>
    </dgm:pt>
    <dgm:pt modelId="{029DE73E-C9FD-5144-9296-D243CE566735}" type="sibTrans" cxnId="{BE3ACCB3-2504-874B-A8C2-52CB9BE8B5E1}">
      <dgm:prSet/>
      <dgm:spPr/>
      <dgm:t>
        <a:bodyPr/>
        <a:lstStyle/>
        <a:p>
          <a:endParaRPr lang="en-US"/>
        </a:p>
      </dgm:t>
    </dgm:pt>
    <dgm:pt modelId="{A9DBC796-7C26-104A-942A-493AA2E9D661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Skills</a:t>
          </a:r>
          <a:endParaRPr lang="en-US" dirty="0"/>
        </a:p>
      </dgm:t>
    </dgm:pt>
    <dgm:pt modelId="{1EAF98E2-1FAA-B340-BC66-B907F8F57212}" type="parTrans" cxnId="{F9D8B5BB-695B-4F47-9C6A-EB19EF7C949F}">
      <dgm:prSet/>
      <dgm:spPr/>
      <dgm:t>
        <a:bodyPr/>
        <a:lstStyle/>
        <a:p>
          <a:endParaRPr lang="en-US"/>
        </a:p>
      </dgm:t>
    </dgm:pt>
    <dgm:pt modelId="{DC678BD2-81F1-494D-AC7C-36824D7B5BB4}" type="sibTrans" cxnId="{F9D8B5BB-695B-4F47-9C6A-EB19EF7C949F}">
      <dgm:prSet/>
      <dgm:spPr/>
      <dgm:t>
        <a:bodyPr/>
        <a:lstStyle/>
        <a:p>
          <a:endParaRPr lang="en-US"/>
        </a:p>
      </dgm:t>
    </dgm:pt>
    <dgm:pt modelId="{CFB3535B-C6B8-2946-BC94-06442EF1B475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Equality</a:t>
          </a:r>
          <a:endParaRPr lang="en-US" dirty="0"/>
        </a:p>
      </dgm:t>
    </dgm:pt>
    <dgm:pt modelId="{22162AA0-D485-CC4C-ACD9-75B990A6CEA8}" type="parTrans" cxnId="{B34B4CBD-8142-A74A-A2C6-D31631DA3795}">
      <dgm:prSet/>
      <dgm:spPr/>
      <dgm:t>
        <a:bodyPr/>
        <a:lstStyle/>
        <a:p>
          <a:endParaRPr lang="en-US"/>
        </a:p>
      </dgm:t>
    </dgm:pt>
    <dgm:pt modelId="{FADE710E-5EF8-3F42-B6F7-A05759DD4104}" type="sibTrans" cxnId="{B34B4CBD-8142-A74A-A2C6-D31631DA3795}">
      <dgm:prSet/>
      <dgm:spPr/>
      <dgm:t>
        <a:bodyPr/>
        <a:lstStyle/>
        <a:p>
          <a:endParaRPr lang="en-US"/>
        </a:p>
      </dgm:t>
    </dgm:pt>
    <dgm:pt modelId="{FADCA019-1C94-4C4A-A16F-6AB98CCFE207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Civil Rights</a:t>
          </a:r>
          <a:endParaRPr lang="en-US" dirty="0"/>
        </a:p>
      </dgm:t>
    </dgm:pt>
    <dgm:pt modelId="{D8D0FDD0-128A-BF41-B6FE-E9402F17FEFD}" type="parTrans" cxnId="{A97463CB-26A1-3D42-B79A-1D31EACCC4E0}">
      <dgm:prSet/>
      <dgm:spPr/>
      <dgm:t>
        <a:bodyPr/>
        <a:lstStyle/>
        <a:p>
          <a:endParaRPr lang="en-US"/>
        </a:p>
      </dgm:t>
    </dgm:pt>
    <dgm:pt modelId="{A042DEE6-DA7B-1B4B-AF43-310DC0E26C1B}" type="sibTrans" cxnId="{A97463CB-26A1-3D42-B79A-1D31EACCC4E0}">
      <dgm:prSet/>
      <dgm:spPr/>
      <dgm:t>
        <a:bodyPr/>
        <a:lstStyle/>
        <a:p>
          <a:endParaRPr lang="en-US"/>
        </a:p>
      </dgm:t>
    </dgm:pt>
    <dgm:pt modelId="{6E331A76-E249-CD48-A4BD-1A752134C09E}" type="pres">
      <dgm:prSet presAssocID="{F686C6E1-31EA-D748-8477-878D4FEEF0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8426BE-83E5-2645-A5B1-DE9203FA560C}" type="pres">
      <dgm:prSet presAssocID="{F686C6E1-31EA-D748-8477-878D4FEEF0EB}" presName="cycle" presStyleCnt="0"/>
      <dgm:spPr/>
    </dgm:pt>
    <dgm:pt modelId="{F0E0B7FE-6DF6-734A-AD3D-74F594FFFAFF}" type="pres">
      <dgm:prSet presAssocID="{3BA60289-805C-9048-818B-33545B2ED28E}" presName="nodeFirstNode" presStyleLbl="node1" presStyleIdx="0" presStyleCnt="5" custScaleX="816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D8CA33-CA26-5047-B42B-916EA590018A}" type="pres">
      <dgm:prSet presAssocID="{07AF97F6-FA8A-8C49-B3F3-F2D75E0968E6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736D0511-9292-3D49-981B-05DAA1CA65C5}" type="pres">
      <dgm:prSet presAssocID="{BEB429CE-BE00-1E4F-956C-F869007F3D31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5A265-0778-054A-9E33-470F1BB16F9A}" type="pres">
      <dgm:prSet presAssocID="{A9DBC796-7C26-104A-942A-493AA2E9D661}" presName="nodeFollowingNodes" presStyleLbl="node1" presStyleIdx="2" presStyleCnt="5" custRadScaleRad="97262" custRadScaleInc="-12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2570C-DABE-754F-8568-736D5FE43466}" type="pres">
      <dgm:prSet presAssocID="{CFB3535B-C6B8-2946-BC94-06442EF1B475}" presName="nodeFollowingNodes" presStyleLbl="node1" presStyleIdx="3" presStyleCnt="5" custRadScaleRad="112741" custRadScaleInc="303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03F49E-0CFF-3F43-B175-BEBA0FAB35AF}" type="pres">
      <dgm:prSet presAssocID="{FADCA019-1C94-4C4A-A16F-6AB98CCFE207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1E758C-5697-9A41-90C6-3BC6E60C2A92}" srcId="{F686C6E1-31EA-D748-8477-878D4FEEF0EB}" destId="{3BA60289-805C-9048-818B-33545B2ED28E}" srcOrd="0" destOrd="0" parTransId="{163D266D-6B6F-DB4A-A7B2-5FD60E4837F1}" sibTransId="{07AF97F6-FA8A-8C49-B3F3-F2D75E0968E6}"/>
    <dgm:cxn modelId="{BE3ACCB3-2504-874B-A8C2-52CB9BE8B5E1}" srcId="{F686C6E1-31EA-D748-8477-878D4FEEF0EB}" destId="{BEB429CE-BE00-1E4F-956C-F869007F3D31}" srcOrd="1" destOrd="0" parTransId="{B1E75153-6329-464D-A069-A0000E00AE53}" sibTransId="{029DE73E-C9FD-5144-9296-D243CE566735}"/>
    <dgm:cxn modelId="{2DE56654-BB75-6144-83DC-E2CC7F20D426}" type="presOf" srcId="{F686C6E1-31EA-D748-8477-878D4FEEF0EB}" destId="{6E331A76-E249-CD48-A4BD-1A752134C09E}" srcOrd="0" destOrd="0" presId="urn:microsoft.com/office/officeart/2005/8/layout/cycle3"/>
    <dgm:cxn modelId="{78F29FBA-2065-EA49-827D-B05B7F8D21A1}" type="presOf" srcId="{CFB3535B-C6B8-2946-BC94-06442EF1B475}" destId="{1382570C-DABE-754F-8568-736D5FE43466}" srcOrd="0" destOrd="0" presId="urn:microsoft.com/office/officeart/2005/8/layout/cycle3"/>
    <dgm:cxn modelId="{6E9CD609-D240-4D4B-9ABD-64DF6444CB99}" type="presOf" srcId="{07AF97F6-FA8A-8C49-B3F3-F2D75E0968E6}" destId="{02D8CA33-CA26-5047-B42B-916EA590018A}" srcOrd="0" destOrd="0" presId="urn:microsoft.com/office/officeart/2005/8/layout/cycle3"/>
    <dgm:cxn modelId="{A97463CB-26A1-3D42-B79A-1D31EACCC4E0}" srcId="{F686C6E1-31EA-D748-8477-878D4FEEF0EB}" destId="{FADCA019-1C94-4C4A-A16F-6AB98CCFE207}" srcOrd="4" destOrd="0" parTransId="{D8D0FDD0-128A-BF41-B6FE-E9402F17FEFD}" sibTransId="{A042DEE6-DA7B-1B4B-AF43-310DC0E26C1B}"/>
    <dgm:cxn modelId="{B2D95F62-CCB2-4B49-9DF5-E3877894B3EB}" type="presOf" srcId="{FADCA019-1C94-4C4A-A16F-6AB98CCFE207}" destId="{4D03F49E-0CFF-3F43-B175-BEBA0FAB35AF}" srcOrd="0" destOrd="0" presId="urn:microsoft.com/office/officeart/2005/8/layout/cycle3"/>
    <dgm:cxn modelId="{F9D8B5BB-695B-4F47-9C6A-EB19EF7C949F}" srcId="{F686C6E1-31EA-D748-8477-878D4FEEF0EB}" destId="{A9DBC796-7C26-104A-942A-493AA2E9D661}" srcOrd="2" destOrd="0" parTransId="{1EAF98E2-1FAA-B340-BC66-B907F8F57212}" sibTransId="{DC678BD2-81F1-494D-AC7C-36824D7B5BB4}"/>
    <dgm:cxn modelId="{B34B4CBD-8142-A74A-A2C6-D31631DA3795}" srcId="{F686C6E1-31EA-D748-8477-878D4FEEF0EB}" destId="{CFB3535B-C6B8-2946-BC94-06442EF1B475}" srcOrd="3" destOrd="0" parTransId="{22162AA0-D485-CC4C-ACD9-75B990A6CEA8}" sibTransId="{FADE710E-5EF8-3F42-B6F7-A05759DD4104}"/>
    <dgm:cxn modelId="{159D993B-30E4-EA4C-91F7-B56E8CE89BE1}" type="presOf" srcId="{A9DBC796-7C26-104A-942A-493AA2E9D661}" destId="{B575A265-0778-054A-9E33-470F1BB16F9A}" srcOrd="0" destOrd="0" presId="urn:microsoft.com/office/officeart/2005/8/layout/cycle3"/>
    <dgm:cxn modelId="{219FAD07-497A-3748-A048-0A14012C773D}" type="presOf" srcId="{3BA60289-805C-9048-818B-33545B2ED28E}" destId="{F0E0B7FE-6DF6-734A-AD3D-74F594FFFAFF}" srcOrd="0" destOrd="0" presId="urn:microsoft.com/office/officeart/2005/8/layout/cycle3"/>
    <dgm:cxn modelId="{F9E808F8-70CB-744E-9BBD-7F2A671F4AB8}" type="presOf" srcId="{BEB429CE-BE00-1E4F-956C-F869007F3D31}" destId="{736D0511-9292-3D49-981B-05DAA1CA65C5}" srcOrd="0" destOrd="0" presId="urn:microsoft.com/office/officeart/2005/8/layout/cycle3"/>
    <dgm:cxn modelId="{6623051E-E1FB-6E4E-AB5C-AEDFB0A8D8BE}" type="presParOf" srcId="{6E331A76-E249-CD48-A4BD-1A752134C09E}" destId="{E48426BE-83E5-2645-A5B1-DE9203FA560C}" srcOrd="0" destOrd="0" presId="urn:microsoft.com/office/officeart/2005/8/layout/cycle3"/>
    <dgm:cxn modelId="{DE135720-010A-3F44-BF27-06A5C71FBBB4}" type="presParOf" srcId="{E48426BE-83E5-2645-A5B1-DE9203FA560C}" destId="{F0E0B7FE-6DF6-734A-AD3D-74F594FFFAFF}" srcOrd="0" destOrd="0" presId="urn:microsoft.com/office/officeart/2005/8/layout/cycle3"/>
    <dgm:cxn modelId="{8348EE3C-1823-5642-BDBD-1D248991D975}" type="presParOf" srcId="{E48426BE-83E5-2645-A5B1-DE9203FA560C}" destId="{02D8CA33-CA26-5047-B42B-916EA590018A}" srcOrd="1" destOrd="0" presId="urn:microsoft.com/office/officeart/2005/8/layout/cycle3"/>
    <dgm:cxn modelId="{856EEDBF-D932-8A43-8D30-5C146A2FDE6B}" type="presParOf" srcId="{E48426BE-83E5-2645-A5B1-DE9203FA560C}" destId="{736D0511-9292-3D49-981B-05DAA1CA65C5}" srcOrd="2" destOrd="0" presId="urn:microsoft.com/office/officeart/2005/8/layout/cycle3"/>
    <dgm:cxn modelId="{3C08D8AC-0763-7C45-BB39-41CF08DAF1D3}" type="presParOf" srcId="{E48426BE-83E5-2645-A5B1-DE9203FA560C}" destId="{B575A265-0778-054A-9E33-470F1BB16F9A}" srcOrd="3" destOrd="0" presId="urn:microsoft.com/office/officeart/2005/8/layout/cycle3"/>
    <dgm:cxn modelId="{E2540246-F493-C344-85EB-4EA3BC8FF297}" type="presParOf" srcId="{E48426BE-83E5-2645-A5B1-DE9203FA560C}" destId="{1382570C-DABE-754F-8568-736D5FE43466}" srcOrd="4" destOrd="0" presId="urn:microsoft.com/office/officeart/2005/8/layout/cycle3"/>
    <dgm:cxn modelId="{12DAE44E-D74A-FF44-9C11-A6682981D7CA}" type="presParOf" srcId="{E48426BE-83E5-2645-A5B1-DE9203FA560C}" destId="{4D03F49E-0CFF-3F43-B175-BEBA0FAB35AF}" srcOrd="5" destOrd="0" presId="urn:microsoft.com/office/officeart/2005/8/layout/cycle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86C6E1-31EA-D748-8477-878D4FEEF0EB}" type="doc">
      <dgm:prSet loTypeId="urn:microsoft.com/office/officeart/2005/8/layout/cycle3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A60289-805C-9048-818B-33545B2ED28E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Proactive Government</a:t>
          </a:r>
          <a:endParaRPr lang="en-US" dirty="0"/>
        </a:p>
      </dgm:t>
    </dgm:pt>
    <dgm:pt modelId="{163D266D-6B6F-DB4A-A7B2-5FD60E4837F1}" type="parTrans" cxnId="{2E1E758C-5697-9A41-90C6-3BC6E60C2A92}">
      <dgm:prSet/>
      <dgm:spPr/>
      <dgm:t>
        <a:bodyPr/>
        <a:lstStyle/>
        <a:p>
          <a:endParaRPr lang="en-US"/>
        </a:p>
      </dgm:t>
    </dgm:pt>
    <dgm:pt modelId="{07AF97F6-FA8A-8C49-B3F3-F2D75E0968E6}" type="sibTrans" cxnId="{2E1E758C-5697-9A41-90C6-3BC6E60C2A92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en-US" dirty="0"/>
        </a:p>
      </dgm:t>
    </dgm:pt>
    <dgm:pt modelId="{BEB429CE-BE00-1E4F-956C-F869007F3D31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Liberty of Education</a:t>
          </a:r>
          <a:endParaRPr lang="en-US" dirty="0"/>
        </a:p>
      </dgm:t>
    </dgm:pt>
    <dgm:pt modelId="{B1E75153-6329-464D-A069-A0000E00AE53}" type="parTrans" cxnId="{BE3ACCB3-2504-874B-A8C2-52CB9BE8B5E1}">
      <dgm:prSet/>
      <dgm:spPr/>
      <dgm:t>
        <a:bodyPr/>
        <a:lstStyle/>
        <a:p>
          <a:endParaRPr lang="en-US"/>
        </a:p>
      </dgm:t>
    </dgm:pt>
    <dgm:pt modelId="{029DE73E-C9FD-5144-9296-D243CE566735}" type="sibTrans" cxnId="{BE3ACCB3-2504-874B-A8C2-52CB9BE8B5E1}">
      <dgm:prSet/>
      <dgm:spPr/>
      <dgm:t>
        <a:bodyPr/>
        <a:lstStyle/>
        <a:p>
          <a:endParaRPr lang="en-US"/>
        </a:p>
      </dgm:t>
    </dgm:pt>
    <dgm:pt modelId="{A9DBC796-7C26-104A-942A-493AA2E9D661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Skills</a:t>
          </a:r>
          <a:endParaRPr lang="en-US" dirty="0"/>
        </a:p>
      </dgm:t>
    </dgm:pt>
    <dgm:pt modelId="{1EAF98E2-1FAA-B340-BC66-B907F8F57212}" type="parTrans" cxnId="{F9D8B5BB-695B-4F47-9C6A-EB19EF7C949F}">
      <dgm:prSet/>
      <dgm:spPr/>
      <dgm:t>
        <a:bodyPr/>
        <a:lstStyle/>
        <a:p>
          <a:endParaRPr lang="en-US"/>
        </a:p>
      </dgm:t>
    </dgm:pt>
    <dgm:pt modelId="{DC678BD2-81F1-494D-AC7C-36824D7B5BB4}" type="sibTrans" cxnId="{F9D8B5BB-695B-4F47-9C6A-EB19EF7C949F}">
      <dgm:prSet/>
      <dgm:spPr/>
      <dgm:t>
        <a:bodyPr/>
        <a:lstStyle/>
        <a:p>
          <a:endParaRPr lang="en-US"/>
        </a:p>
      </dgm:t>
    </dgm:pt>
    <dgm:pt modelId="{CFB3535B-C6B8-2946-BC94-06442EF1B475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Equality</a:t>
          </a:r>
          <a:endParaRPr lang="en-US" dirty="0"/>
        </a:p>
      </dgm:t>
    </dgm:pt>
    <dgm:pt modelId="{22162AA0-D485-CC4C-ACD9-75B990A6CEA8}" type="parTrans" cxnId="{B34B4CBD-8142-A74A-A2C6-D31631DA3795}">
      <dgm:prSet/>
      <dgm:spPr/>
      <dgm:t>
        <a:bodyPr/>
        <a:lstStyle/>
        <a:p>
          <a:endParaRPr lang="en-US"/>
        </a:p>
      </dgm:t>
    </dgm:pt>
    <dgm:pt modelId="{FADE710E-5EF8-3F42-B6F7-A05759DD4104}" type="sibTrans" cxnId="{B34B4CBD-8142-A74A-A2C6-D31631DA3795}">
      <dgm:prSet/>
      <dgm:spPr/>
      <dgm:t>
        <a:bodyPr/>
        <a:lstStyle/>
        <a:p>
          <a:endParaRPr lang="en-US"/>
        </a:p>
      </dgm:t>
    </dgm:pt>
    <dgm:pt modelId="{FADCA019-1C94-4C4A-A16F-6AB98CCFE207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Civil Rights</a:t>
          </a:r>
          <a:endParaRPr lang="en-US" dirty="0"/>
        </a:p>
      </dgm:t>
    </dgm:pt>
    <dgm:pt modelId="{D8D0FDD0-128A-BF41-B6FE-E9402F17FEFD}" type="parTrans" cxnId="{A97463CB-26A1-3D42-B79A-1D31EACCC4E0}">
      <dgm:prSet/>
      <dgm:spPr/>
      <dgm:t>
        <a:bodyPr/>
        <a:lstStyle/>
        <a:p>
          <a:endParaRPr lang="en-US"/>
        </a:p>
      </dgm:t>
    </dgm:pt>
    <dgm:pt modelId="{A042DEE6-DA7B-1B4B-AF43-310DC0E26C1B}" type="sibTrans" cxnId="{A97463CB-26A1-3D42-B79A-1D31EACCC4E0}">
      <dgm:prSet/>
      <dgm:spPr/>
      <dgm:t>
        <a:bodyPr/>
        <a:lstStyle/>
        <a:p>
          <a:endParaRPr lang="en-US"/>
        </a:p>
      </dgm:t>
    </dgm:pt>
    <dgm:pt modelId="{6E331A76-E249-CD48-A4BD-1A752134C09E}" type="pres">
      <dgm:prSet presAssocID="{F686C6E1-31EA-D748-8477-878D4FEEF0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8426BE-83E5-2645-A5B1-DE9203FA560C}" type="pres">
      <dgm:prSet presAssocID="{F686C6E1-31EA-D748-8477-878D4FEEF0EB}" presName="cycle" presStyleCnt="0"/>
      <dgm:spPr/>
    </dgm:pt>
    <dgm:pt modelId="{F0E0B7FE-6DF6-734A-AD3D-74F594FFFAFF}" type="pres">
      <dgm:prSet presAssocID="{3BA60289-805C-9048-818B-33545B2ED28E}" presName="nodeFirstNode" presStyleLbl="node1" presStyleIdx="0" presStyleCnt="5" custScaleX="816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D8CA33-CA26-5047-B42B-916EA590018A}" type="pres">
      <dgm:prSet presAssocID="{07AF97F6-FA8A-8C49-B3F3-F2D75E0968E6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736D0511-9292-3D49-981B-05DAA1CA65C5}" type="pres">
      <dgm:prSet presAssocID="{BEB429CE-BE00-1E4F-956C-F869007F3D31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5A265-0778-054A-9E33-470F1BB16F9A}" type="pres">
      <dgm:prSet presAssocID="{A9DBC796-7C26-104A-942A-493AA2E9D661}" presName="nodeFollowingNodes" presStyleLbl="node1" presStyleIdx="2" presStyleCnt="5" custRadScaleRad="97262" custRadScaleInc="-12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2570C-DABE-754F-8568-736D5FE43466}" type="pres">
      <dgm:prSet presAssocID="{CFB3535B-C6B8-2946-BC94-06442EF1B475}" presName="nodeFollowingNodes" presStyleLbl="node1" presStyleIdx="3" presStyleCnt="5" custRadScaleRad="112741" custRadScaleInc="303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03F49E-0CFF-3F43-B175-BEBA0FAB35AF}" type="pres">
      <dgm:prSet presAssocID="{FADCA019-1C94-4C4A-A16F-6AB98CCFE207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1E758C-5697-9A41-90C6-3BC6E60C2A92}" srcId="{F686C6E1-31EA-D748-8477-878D4FEEF0EB}" destId="{3BA60289-805C-9048-818B-33545B2ED28E}" srcOrd="0" destOrd="0" parTransId="{163D266D-6B6F-DB4A-A7B2-5FD60E4837F1}" sibTransId="{07AF97F6-FA8A-8C49-B3F3-F2D75E0968E6}"/>
    <dgm:cxn modelId="{BE3ACCB3-2504-874B-A8C2-52CB9BE8B5E1}" srcId="{F686C6E1-31EA-D748-8477-878D4FEEF0EB}" destId="{BEB429CE-BE00-1E4F-956C-F869007F3D31}" srcOrd="1" destOrd="0" parTransId="{B1E75153-6329-464D-A069-A0000E00AE53}" sibTransId="{029DE73E-C9FD-5144-9296-D243CE566735}"/>
    <dgm:cxn modelId="{9D1FC299-82E8-CF43-92D5-513388F6EB22}" type="presOf" srcId="{3BA60289-805C-9048-818B-33545B2ED28E}" destId="{F0E0B7FE-6DF6-734A-AD3D-74F594FFFAFF}" srcOrd="0" destOrd="0" presId="urn:microsoft.com/office/officeart/2005/8/layout/cycle3"/>
    <dgm:cxn modelId="{24BC9434-4364-0940-9D0F-EFBEA35B9121}" type="presOf" srcId="{A9DBC796-7C26-104A-942A-493AA2E9D661}" destId="{B575A265-0778-054A-9E33-470F1BB16F9A}" srcOrd="0" destOrd="0" presId="urn:microsoft.com/office/officeart/2005/8/layout/cycle3"/>
    <dgm:cxn modelId="{A97463CB-26A1-3D42-B79A-1D31EACCC4E0}" srcId="{F686C6E1-31EA-D748-8477-878D4FEEF0EB}" destId="{FADCA019-1C94-4C4A-A16F-6AB98CCFE207}" srcOrd="4" destOrd="0" parTransId="{D8D0FDD0-128A-BF41-B6FE-E9402F17FEFD}" sibTransId="{A042DEE6-DA7B-1B4B-AF43-310DC0E26C1B}"/>
    <dgm:cxn modelId="{F9D8B5BB-695B-4F47-9C6A-EB19EF7C949F}" srcId="{F686C6E1-31EA-D748-8477-878D4FEEF0EB}" destId="{A9DBC796-7C26-104A-942A-493AA2E9D661}" srcOrd="2" destOrd="0" parTransId="{1EAF98E2-1FAA-B340-BC66-B907F8F57212}" sibTransId="{DC678BD2-81F1-494D-AC7C-36824D7B5BB4}"/>
    <dgm:cxn modelId="{2757152E-B66F-2F43-A108-F15F79CE354C}" type="presOf" srcId="{07AF97F6-FA8A-8C49-B3F3-F2D75E0968E6}" destId="{02D8CA33-CA26-5047-B42B-916EA590018A}" srcOrd="0" destOrd="0" presId="urn:microsoft.com/office/officeart/2005/8/layout/cycle3"/>
    <dgm:cxn modelId="{B34B4CBD-8142-A74A-A2C6-D31631DA3795}" srcId="{F686C6E1-31EA-D748-8477-878D4FEEF0EB}" destId="{CFB3535B-C6B8-2946-BC94-06442EF1B475}" srcOrd="3" destOrd="0" parTransId="{22162AA0-D485-CC4C-ACD9-75B990A6CEA8}" sibTransId="{FADE710E-5EF8-3F42-B6F7-A05759DD4104}"/>
    <dgm:cxn modelId="{250AF33C-C4B2-634F-B595-F47CF9AF357B}" type="presOf" srcId="{BEB429CE-BE00-1E4F-956C-F869007F3D31}" destId="{736D0511-9292-3D49-981B-05DAA1CA65C5}" srcOrd="0" destOrd="0" presId="urn:microsoft.com/office/officeart/2005/8/layout/cycle3"/>
    <dgm:cxn modelId="{4480F751-F577-B240-9384-56F023B4A7EA}" type="presOf" srcId="{F686C6E1-31EA-D748-8477-878D4FEEF0EB}" destId="{6E331A76-E249-CD48-A4BD-1A752134C09E}" srcOrd="0" destOrd="0" presId="urn:microsoft.com/office/officeart/2005/8/layout/cycle3"/>
    <dgm:cxn modelId="{9CF0D52A-51B5-E249-8187-8426492220D0}" type="presOf" srcId="{CFB3535B-C6B8-2946-BC94-06442EF1B475}" destId="{1382570C-DABE-754F-8568-736D5FE43466}" srcOrd="0" destOrd="0" presId="urn:microsoft.com/office/officeart/2005/8/layout/cycle3"/>
    <dgm:cxn modelId="{1AFD402C-69B9-D74D-9223-398C40CB0BD4}" type="presOf" srcId="{FADCA019-1C94-4C4A-A16F-6AB98CCFE207}" destId="{4D03F49E-0CFF-3F43-B175-BEBA0FAB35AF}" srcOrd="0" destOrd="0" presId="urn:microsoft.com/office/officeart/2005/8/layout/cycle3"/>
    <dgm:cxn modelId="{1BFB49A0-0854-B24A-86A4-DD6B31D81D82}" type="presParOf" srcId="{6E331A76-E249-CD48-A4BD-1A752134C09E}" destId="{E48426BE-83E5-2645-A5B1-DE9203FA560C}" srcOrd="0" destOrd="0" presId="urn:microsoft.com/office/officeart/2005/8/layout/cycle3"/>
    <dgm:cxn modelId="{D682743D-5A91-3444-BF2B-699D65E52A99}" type="presParOf" srcId="{E48426BE-83E5-2645-A5B1-DE9203FA560C}" destId="{F0E0B7FE-6DF6-734A-AD3D-74F594FFFAFF}" srcOrd="0" destOrd="0" presId="urn:microsoft.com/office/officeart/2005/8/layout/cycle3"/>
    <dgm:cxn modelId="{CA2125F1-FE63-024F-9837-E023A87961BC}" type="presParOf" srcId="{E48426BE-83E5-2645-A5B1-DE9203FA560C}" destId="{02D8CA33-CA26-5047-B42B-916EA590018A}" srcOrd="1" destOrd="0" presId="urn:microsoft.com/office/officeart/2005/8/layout/cycle3"/>
    <dgm:cxn modelId="{A3863AFA-AD4F-104D-8C29-7C4087559301}" type="presParOf" srcId="{E48426BE-83E5-2645-A5B1-DE9203FA560C}" destId="{736D0511-9292-3D49-981B-05DAA1CA65C5}" srcOrd="2" destOrd="0" presId="urn:microsoft.com/office/officeart/2005/8/layout/cycle3"/>
    <dgm:cxn modelId="{998A8235-5B57-CD42-8955-2DD9E75B5405}" type="presParOf" srcId="{E48426BE-83E5-2645-A5B1-DE9203FA560C}" destId="{B575A265-0778-054A-9E33-470F1BB16F9A}" srcOrd="3" destOrd="0" presId="urn:microsoft.com/office/officeart/2005/8/layout/cycle3"/>
    <dgm:cxn modelId="{8576FF10-1C73-854A-AEB9-9B191518CAA9}" type="presParOf" srcId="{E48426BE-83E5-2645-A5B1-DE9203FA560C}" destId="{1382570C-DABE-754F-8568-736D5FE43466}" srcOrd="4" destOrd="0" presId="urn:microsoft.com/office/officeart/2005/8/layout/cycle3"/>
    <dgm:cxn modelId="{5C874391-9F1E-1348-9FFD-97B958A89FFA}" type="presParOf" srcId="{E48426BE-83E5-2645-A5B1-DE9203FA560C}" destId="{4D03F49E-0CFF-3F43-B175-BEBA0FAB35AF}" srcOrd="5" destOrd="0" presId="urn:microsoft.com/office/officeart/2005/8/layout/cycle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686C6E1-31EA-D748-8477-878D4FEEF0EB}" type="doc">
      <dgm:prSet loTypeId="urn:microsoft.com/office/officeart/2005/8/layout/cycle3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A60289-805C-9048-818B-33545B2ED28E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Proactive Government</a:t>
          </a:r>
          <a:endParaRPr lang="en-US" dirty="0"/>
        </a:p>
      </dgm:t>
    </dgm:pt>
    <dgm:pt modelId="{163D266D-6B6F-DB4A-A7B2-5FD60E4837F1}" type="parTrans" cxnId="{2E1E758C-5697-9A41-90C6-3BC6E60C2A92}">
      <dgm:prSet/>
      <dgm:spPr/>
      <dgm:t>
        <a:bodyPr/>
        <a:lstStyle/>
        <a:p>
          <a:endParaRPr lang="en-US"/>
        </a:p>
      </dgm:t>
    </dgm:pt>
    <dgm:pt modelId="{07AF97F6-FA8A-8C49-B3F3-F2D75E0968E6}" type="sibTrans" cxnId="{2E1E758C-5697-9A41-90C6-3BC6E60C2A92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en-US" dirty="0"/>
        </a:p>
      </dgm:t>
    </dgm:pt>
    <dgm:pt modelId="{BEB429CE-BE00-1E4F-956C-F869007F3D31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Liberty of Education</a:t>
          </a:r>
          <a:endParaRPr lang="en-US" dirty="0"/>
        </a:p>
      </dgm:t>
    </dgm:pt>
    <dgm:pt modelId="{B1E75153-6329-464D-A069-A0000E00AE53}" type="parTrans" cxnId="{BE3ACCB3-2504-874B-A8C2-52CB9BE8B5E1}">
      <dgm:prSet/>
      <dgm:spPr/>
      <dgm:t>
        <a:bodyPr/>
        <a:lstStyle/>
        <a:p>
          <a:endParaRPr lang="en-US"/>
        </a:p>
      </dgm:t>
    </dgm:pt>
    <dgm:pt modelId="{029DE73E-C9FD-5144-9296-D243CE566735}" type="sibTrans" cxnId="{BE3ACCB3-2504-874B-A8C2-52CB9BE8B5E1}">
      <dgm:prSet/>
      <dgm:spPr/>
      <dgm:t>
        <a:bodyPr/>
        <a:lstStyle/>
        <a:p>
          <a:endParaRPr lang="en-US"/>
        </a:p>
      </dgm:t>
    </dgm:pt>
    <dgm:pt modelId="{A9DBC796-7C26-104A-942A-493AA2E9D661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Skills</a:t>
          </a:r>
          <a:endParaRPr lang="en-US" dirty="0"/>
        </a:p>
      </dgm:t>
    </dgm:pt>
    <dgm:pt modelId="{1EAF98E2-1FAA-B340-BC66-B907F8F57212}" type="parTrans" cxnId="{F9D8B5BB-695B-4F47-9C6A-EB19EF7C949F}">
      <dgm:prSet/>
      <dgm:spPr/>
      <dgm:t>
        <a:bodyPr/>
        <a:lstStyle/>
        <a:p>
          <a:endParaRPr lang="en-US"/>
        </a:p>
      </dgm:t>
    </dgm:pt>
    <dgm:pt modelId="{DC678BD2-81F1-494D-AC7C-36824D7B5BB4}" type="sibTrans" cxnId="{F9D8B5BB-695B-4F47-9C6A-EB19EF7C949F}">
      <dgm:prSet/>
      <dgm:spPr/>
      <dgm:t>
        <a:bodyPr/>
        <a:lstStyle/>
        <a:p>
          <a:endParaRPr lang="en-US"/>
        </a:p>
      </dgm:t>
    </dgm:pt>
    <dgm:pt modelId="{CFB3535B-C6B8-2946-BC94-06442EF1B475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Equality</a:t>
          </a:r>
          <a:endParaRPr lang="en-US" dirty="0"/>
        </a:p>
      </dgm:t>
    </dgm:pt>
    <dgm:pt modelId="{22162AA0-D485-CC4C-ACD9-75B990A6CEA8}" type="parTrans" cxnId="{B34B4CBD-8142-A74A-A2C6-D31631DA3795}">
      <dgm:prSet/>
      <dgm:spPr/>
      <dgm:t>
        <a:bodyPr/>
        <a:lstStyle/>
        <a:p>
          <a:endParaRPr lang="en-US"/>
        </a:p>
      </dgm:t>
    </dgm:pt>
    <dgm:pt modelId="{FADE710E-5EF8-3F42-B6F7-A05759DD4104}" type="sibTrans" cxnId="{B34B4CBD-8142-A74A-A2C6-D31631DA3795}">
      <dgm:prSet/>
      <dgm:spPr/>
      <dgm:t>
        <a:bodyPr/>
        <a:lstStyle/>
        <a:p>
          <a:endParaRPr lang="en-US"/>
        </a:p>
      </dgm:t>
    </dgm:pt>
    <dgm:pt modelId="{FADCA019-1C94-4C4A-A16F-6AB98CCFE207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Civil Rights</a:t>
          </a:r>
          <a:endParaRPr lang="en-US" dirty="0"/>
        </a:p>
      </dgm:t>
    </dgm:pt>
    <dgm:pt modelId="{D8D0FDD0-128A-BF41-B6FE-E9402F17FEFD}" type="parTrans" cxnId="{A97463CB-26A1-3D42-B79A-1D31EACCC4E0}">
      <dgm:prSet/>
      <dgm:spPr/>
      <dgm:t>
        <a:bodyPr/>
        <a:lstStyle/>
        <a:p>
          <a:endParaRPr lang="en-US"/>
        </a:p>
      </dgm:t>
    </dgm:pt>
    <dgm:pt modelId="{A042DEE6-DA7B-1B4B-AF43-310DC0E26C1B}" type="sibTrans" cxnId="{A97463CB-26A1-3D42-B79A-1D31EACCC4E0}">
      <dgm:prSet/>
      <dgm:spPr/>
      <dgm:t>
        <a:bodyPr/>
        <a:lstStyle/>
        <a:p>
          <a:endParaRPr lang="en-US"/>
        </a:p>
      </dgm:t>
    </dgm:pt>
    <dgm:pt modelId="{6E331A76-E249-CD48-A4BD-1A752134C09E}" type="pres">
      <dgm:prSet presAssocID="{F686C6E1-31EA-D748-8477-878D4FEEF0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8426BE-83E5-2645-A5B1-DE9203FA560C}" type="pres">
      <dgm:prSet presAssocID="{F686C6E1-31EA-D748-8477-878D4FEEF0EB}" presName="cycle" presStyleCnt="0"/>
      <dgm:spPr/>
    </dgm:pt>
    <dgm:pt modelId="{F0E0B7FE-6DF6-734A-AD3D-74F594FFFAFF}" type="pres">
      <dgm:prSet presAssocID="{3BA60289-805C-9048-818B-33545B2ED28E}" presName="nodeFirstNode" presStyleLbl="node1" presStyleIdx="0" presStyleCnt="5" custScaleX="816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D8CA33-CA26-5047-B42B-916EA590018A}" type="pres">
      <dgm:prSet presAssocID="{07AF97F6-FA8A-8C49-B3F3-F2D75E0968E6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736D0511-9292-3D49-981B-05DAA1CA65C5}" type="pres">
      <dgm:prSet presAssocID="{BEB429CE-BE00-1E4F-956C-F869007F3D31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5A265-0778-054A-9E33-470F1BB16F9A}" type="pres">
      <dgm:prSet presAssocID="{A9DBC796-7C26-104A-942A-493AA2E9D661}" presName="nodeFollowingNodes" presStyleLbl="node1" presStyleIdx="2" presStyleCnt="5" custRadScaleRad="97262" custRadScaleInc="-12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2570C-DABE-754F-8568-736D5FE43466}" type="pres">
      <dgm:prSet presAssocID="{CFB3535B-C6B8-2946-BC94-06442EF1B475}" presName="nodeFollowingNodes" presStyleLbl="node1" presStyleIdx="3" presStyleCnt="5" custRadScaleRad="112741" custRadScaleInc="303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03F49E-0CFF-3F43-B175-BEBA0FAB35AF}" type="pres">
      <dgm:prSet presAssocID="{FADCA019-1C94-4C4A-A16F-6AB98CCFE207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1E758C-5697-9A41-90C6-3BC6E60C2A92}" srcId="{F686C6E1-31EA-D748-8477-878D4FEEF0EB}" destId="{3BA60289-805C-9048-818B-33545B2ED28E}" srcOrd="0" destOrd="0" parTransId="{163D266D-6B6F-DB4A-A7B2-5FD60E4837F1}" sibTransId="{07AF97F6-FA8A-8C49-B3F3-F2D75E0968E6}"/>
    <dgm:cxn modelId="{BE3ACCB3-2504-874B-A8C2-52CB9BE8B5E1}" srcId="{F686C6E1-31EA-D748-8477-878D4FEEF0EB}" destId="{BEB429CE-BE00-1E4F-956C-F869007F3D31}" srcOrd="1" destOrd="0" parTransId="{B1E75153-6329-464D-A069-A0000E00AE53}" sibTransId="{029DE73E-C9FD-5144-9296-D243CE566735}"/>
    <dgm:cxn modelId="{04DA84A2-768B-2F4E-861F-EA2BB2FDFFE4}" type="presOf" srcId="{F686C6E1-31EA-D748-8477-878D4FEEF0EB}" destId="{6E331A76-E249-CD48-A4BD-1A752134C09E}" srcOrd="0" destOrd="0" presId="urn:microsoft.com/office/officeart/2005/8/layout/cycle3"/>
    <dgm:cxn modelId="{A605672E-D1E3-5640-8F48-3646BBCBB9F2}" type="presOf" srcId="{CFB3535B-C6B8-2946-BC94-06442EF1B475}" destId="{1382570C-DABE-754F-8568-736D5FE43466}" srcOrd="0" destOrd="0" presId="urn:microsoft.com/office/officeart/2005/8/layout/cycle3"/>
    <dgm:cxn modelId="{8F8A070F-7A32-C543-8F5C-331FB430D0D7}" type="presOf" srcId="{BEB429CE-BE00-1E4F-956C-F869007F3D31}" destId="{736D0511-9292-3D49-981B-05DAA1CA65C5}" srcOrd="0" destOrd="0" presId="urn:microsoft.com/office/officeart/2005/8/layout/cycle3"/>
    <dgm:cxn modelId="{A97463CB-26A1-3D42-B79A-1D31EACCC4E0}" srcId="{F686C6E1-31EA-D748-8477-878D4FEEF0EB}" destId="{FADCA019-1C94-4C4A-A16F-6AB98CCFE207}" srcOrd="4" destOrd="0" parTransId="{D8D0FDD0-128A-BF41-B6FE-E9402F17FEFD}" sibTransId="{A042DEE6-DA7B-1B4B-AF43-310DC0E26C1B}"/>
    <dgm:cxn modelId="{F9D8B5BB-695B-4F47-9C6A-EB19EF7C949F}" srcId="{F686C6E1-31EA-D748-8477-878D4FEEF0EB}" destId="{A9DBC796-7C26-104A-942A-493AA2E9D661}" srcOrd="2" destOrd="0" parTransId="{1EAF98E2-1FAA-B340-BC66-B907F8F57212}" sibTransId="{DC678BD2-81F1-494D-AC7C-36824D7B5BB4}"/>
    <dgm:cxn modelId="{B34B4CBD-8142-A74A-A2C6-D31631DA3795}" srcId="{F686C6E1-31EA-D748-8477-878D4FEEF0EB}" destId="{CFB3535B-C6B8-2946-BC94-06442EF1B475}" srcOrd="3" destOrd="0" parTransId="{22162AA0-D485-CC4C-ACD9-75B990A6CEA8}" sibTransId="{FADE710E-5EF8-3F42-B6F7-A05759DD4104}"/>
    <dgm:cxn modelId="{8C44131B-8BC5-144D-A30A-14D942499248}" type="presOf" srcId="{07AF97F6-FA8A-8C49-B3F3-F2D75E0968E6}" destId="{02D8CA33-CA26-5047-B42B-916EA590018A}" srcOrd="0" destOrd="0" presId="urn:microsoft.com/office/officeart/2005/8/layout/cycle3"/>
    <dgm:cxn modelId="{7BCF3CAE-5333-E241-836D-6217EA389A64}" type="presOf" srcId="{A9DBC796-7C26-104A-942A-493AA2E9D661}" destId="{B575A265-0778-054A-9E33-470F1BB16F9A}" srcOrd="0" destOrd="0" presId="urn:microsoft.com/office/officeart/2005/8/layout/cycle3"/>
    <dgm:cxn modelId="{BC05F534-9805-4D4A-B39A-BB2B3DE5F7ED}" type="presOf" srcId="{FADCA019-1C94-4C4A-A16F-6AB98CCFE207}" destId="{4D03F49E-0CFF-3F43-B175-BEBA0FAB35AF}" srcOrd="0" destOrd="0" presId="urn:microsoft.com/office/officeart/2005/8/layout/cycle3"/>
    <dgm:cxn modelId="{36E6E9BB-D7BF-7B40-965A-C5548885229B}" type="presOf" srcId="{3BA60289-805C-9048-818B-33545B2ED28E}" destId="{F0E0B7FE-6DF6-734A-AD3D-74F594FFFAFF}" srcOrd="0" destOrd="0" presId="urn:microsoft.com/office/officeart/2005/8/layout/cycle3"/>
    <dgm:cxn modelId="{C6BEE6AF-D5BE-274A-8CC0-8D5ACEF52811}" type="presParOf" srcId="{6E331A76-E249-CD48-A4BD-1A752134C09E}" destId="{E48426BE-83E5-2645-A5B1-DE9203FA560C}" srcOrd="0" destOrd="0" presId="urn:microsoft.com/office/officeart/2005/8/layout/cycle3"/>
    <dgm:cxn modelId="{E7D1F097-C1E1-554F-9228-16DEDAE3BF2E}" type="presParOf" srcId="{E48426BE-83E5-2645-A5B1-DE9203FA560C}" destId="{F0E0B7FE-6DF6-734A-AD3D-74F594FFFAFF}" srcOrd="0" destOrd="0" presId="urn:microsoft.com/office/officeart/2005/8/layout/cycle3"/>
    <dgm:cxn modelId="{48BFB8F4-3D45-664D-8DFD-6B8F8B2BBEAC}" type="presParOf" srcId="{E48426BE-83E5-2645-A5B1-DE9203FA560C}" destId="{02D8CA33-CA26-5047-B42B-916EA590018A}" srcOrd="1" destOrd="0" presId="urn:microsoft.com/office/officeart/2005/8/layout/cycle3"/>
    <dgm:cxn modelId="{58C5029B-9726-1840-8F09-69DF8735AE42}" type="presParOf" srcId="{E48426BE-83E5-2645-A5B1-DE9203FA560C}" destId="{736D0511-9292-3D49-981B-05DAA1CA65C5}" srcOrd="2" destOrd="0" presId="urn:microsoft.com/office/officeart/2005/8/layout/cycle3"/>
    <dgm:cxn modelId="{AF454C4A-E019-4442-8593-3682EEE8CDBB}" type="presParOf" srcId="{E48426BE-83E5-2645-A5B1-DE9203FA560C}" destId="{B575A265-0778-054A-9E33-470F1BB16F9A}" srcOrd="3" destOrd="0" presId="urn:microsoft.com/office/officeart/2005/8/layout/cycle3"/>
    <dgm:cxn modelId="{76FC93E5-E943-234A-BDBC-18E7037F73B4}" type="presParOf" srcId="{E48426BE-83E5-2645-A5B1-DE9203FA560C}" destId="{1382570C-DABE-754F-8568-736D5FE43466}" srcOrd="4" destOrd="0" presId="urn:microsoft.com/office/officeart/2005/8/layout/cycle3"/>
    <dgm:cxn modelId="{593CB3A8-5F8F-B142-9398-9B89D105EFAB}" type="presParOf" srcId="{E48426BE-83E5-2645-A5B1-DE9203FA560C}" destId="{4D03F49E-0CFF-3F43-B175-BEBA0FAB35AF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0.08571</cdr:x>
      <cdr:y>0.13747</cdr:y>
    </cdr:from>
    <cdr:to>
      <cdr:x>0.8619</cdr:x>
      <cdr:y>0.78845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685800" y="565666"/>
          <a:ext cx="6210300" cy="2678668"/>
        </a:xfrm>
        <a:prstGeom xmlns:a="http://schemas.openxmlformats.org/drawingml/2006/main" prst="line">
          <a:avLst/>
        </a:prstGeom>
        <a:ln xmlns:a="http://schemas.openxmlformats.org/drawingml/2006/main" w="63500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0.02381</cdr:x>
      <cdr:y>0.87037</cdr:y>
    </cdr:from>
    <cdr:to>
      <cdr:x>0.95714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90500" y="4114800"/>
          <a:ext cx="7467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     .9            1.0            1.1            1.2           1.3              1.4               1.5 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0.46667</cdr:x>
      <cdr:y>0.68519</cdr:y>
    </cdr:from>
    <cdr:to>
      <cdr:x>0.55238</cdr:x>
      <cdr:y>0.78845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733800" y="2819400"/>
          <a:ext cx="685800" cy="4249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. Peru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0.57143</cdr:x>
      <cdr:y>0.5</cdr:y>
    </cdr:from>
    <cdr:to>
      <cdr:x>0.77143</cdr:x>
      <cdr:y>0.5463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572000" y="2057400"/>
          <a:ext cx="1600200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.</a:t>
          </a:r>
          <a:r>
            <a:rPr lang="en-US" sz="1100" dirty="0" smtClean="0"/>
            <a:t> </a:t>
          </a:r>
          <a:r>
            <a:rPr lang="en-US" sz="1400" b="1" dirty="0" smtClean="0"/>
            <a:t>Argentina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0.7619</cdr:x>
      <cdr:y>0.63889</cdr:y>
    </cdr:from>
    <cdr:to>
      <cdr:x>0.84762</cdr:x>
      <cdr:y>0.7037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096000" y="2628900"/>
          <a:ext cx="6858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. Brazil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0.45238</cdr:x>
      <cdr:y>0.50142</cdr:y>
    </cdr:from>
    <cdr:to>
      <cdr:x>0.54762</cdr:x>
      <cdr:y>0.5463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19500" y="2063234"/>
          <a:ext cx="762000" cy="1846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.</a:t>
          </a:r>
          <a:r>
            <a:rPr lang="en-US" sz="1100" dirty="0" smtClean="0"/>
            <a:t> </a:t>
          </a:r>
          <a:r>
            <a:rPr lang="en-US" sz="1400" b="1" dirty="0" smtClean="0"/>
            <a:t>Mexico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0.18095</cdr:x>
      <cdr:y>0.31198</cdr:y>
    </cdr:from>
    <cdr:to>
      <cdr:x>0.29524</cdr:x>
      <cdr:y>0.5342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447800" y="128373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0.1619</cdr:x>
      <cdr:y>0.31198</cdr:y>
    </cdr:from>
    <cdr:to>
      <cdr:x>0.28571</cdr:x>
      <cdr:y>0.40174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295400" y="1283732"/>
          <a:ext cx="990600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. Iceland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0.19048</cdr:x>
      <cdr:y>0.13747</cdr:y>
    </cdr:from>
    <cdr:to>
      <cdr:x>0.29524</cdr:x>
      <cdr:y>0.2037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1524000" y="565666"/>
          <a:ext cx="838200" cy="272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 . Japan</a:t>
          </a:r>
          <a:endParaRPr lang="en-US" sz="1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0.05263</cdr:x>
      <cdr:y>0.7039</cdr:y>
    </cdr:from>
    <cdr:to>
      <cdr:x>0.13727</cdr:x>
      <cdr:y>0.76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57200" y="3622842"/>
          <a:ext cx="735263" cy="2887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000" dirty="0" smtClean="0"/>
            <a:t>1990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0.40874</cdr:x>
      <cdr:y>0.78078</cdr:y>
    </cdr:from>
    <cdr:to>
      <cdr:x>0.53509</cdr:x>
      <cdr:y>0.83714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550653" y="4018547"/>
          <a:ext cx="1097547" cy="2900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000" dirty="0" smtClean="0"/>
            <a:t>1995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0.85088</cdr:x>
      <cdr:y>0.85195</cdr:y>
    </cdr:from>
    <cdr:to>
      <cdr:x>0.94537</cdr:x>
      <cdr:y>0.93558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391400" y="4384842"/>
          <a:ext cx="820821" cy="4304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000" dirty="0" smtClean="0"/>
            <a:t>2004</a:t>
          </a:r>
          <a:endParaRPr lang="en-US" sz="2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8A63-F2A1-44A4-A4D1-B2B9C28AB9DB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6A0B-D499-425D-9760-7E378B1D24E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21226911">
            <a:off x="4944943" y="3620297"/>
            <a:ext cx="3474720" cy="2307326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21226911">
            <a:off x="591446" y="3603822"/>
            <a:ext cx="3346642" cy="218332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4E26-7EC0-4FCC-8AD8-71E9EC27DEDB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108C-2518-4D60-9FAF-6346FD9D7826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 smtClean="0"/>
              <a:pPr/>
              <a:t>6/3/2007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 smtClean="0"/>
              <a:pPr/>
              <a:t>6/3/2007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CDF1B-54EC-4432-8649-0FE40DD46F86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18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  <p:sldLayoutId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diagramQuickStyle" Target="../diagrams/quickStyle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5" Type="http://schemas.openxmlformats.org/officeDocument/2006/relationships/diagramColors" Target="../diagrams/colors1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diagramQuickStyle" Target="../diagrams/quickStyle2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2.xml"/><Relationship Id="rId3" Type="http://schemas.openxmlformats.org/officeDocument/2006/relationships/diagramLayout" Target="../diagrams/layout2.xml"/><Relationship Id="rId5" Type="http://schemas.openxmlformats.org/officeDocument/2006/relationships/diagramColors" Target="../diagrams/colors2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diagramQuickStyle" Target="../diagrams/quickStyle3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3.xml"/><Relationship Id="rId3" Type="http://schemas.openxmlformats.org/officeDocument/2006/relationships/diagramLayout" Target="../diagrams/layout3.xml"/><Relationship Id="rId5" Type="http://schemas.openxmlformats.org/officeDocument/2006/relationships/diagramColors" Target="../diagrams/colors3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diagramQuickStyle" Target="../diagrams/quickStyle4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4.xml"/><Relationship Id="rId3" Type="http://schemas.openxmlformats.org/officeDocument/2006/relationships/diagramLayout" Target="../diagrams/layout4.xml"/><Relationship Id="rId5" Type="http://schemas.openxmlformats.org/officeDocument/2006/relationships/diagramColors" Target="../diagrams/colors4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diagramQuickStyle" Target="../diagrams/quickStyle5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5.xml"/><Relationship Id="rId3" Type="http://schemas.openxmlformats.org/officeDocument/2006/relationships/diagramLayout" Target="../diagrams/layout5.xml"/><Relationship Id="rId5" Type="http://schemas.openxmlformats.org/officeDocument/2006/relationships/diagramColors" Target="../diagrams/colors5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diagramQuickStyle" Target="../diagrams/quickStyle6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6.xml"/><Relationship Id="rId3" Type="http://schemas.openxmlformats.org/officeDocument/2006/relationships/diagramLayout" Target="../diagrams/layout6.xml"/><Relationship Id="rId5" Type="http://schemas.openxmlformats.org/officeDocument/2006/relationships/diagramColors" Target="../diagrams/colors6.xml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diagramColors" Target="../diagrams/colors7.xml"/><Relationship Id="rId4" Type="http://schemas.openxmlformats.org/officeDocument/2006/relationships/diagramLayout" Target="../diagrams/layout7.xml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eg"/><Relationship Id="rId3" Type="http://schemas.openxmlformats.org/officeDocument/2006/relationships/diagramData" Target="../diagrams/data7.xml"/><Relationship Id="rId5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Latin America and </a:t>
            </a:r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 Cruz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Cycle</a:t>
            </a:r>
            <a:endParaRPr lang="en-US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914400" y="1676400"/>
          <a:ext cx="7048500" cy="46990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Proactive Government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23460" y="1936750"/>
            <a:ext cx="3749040" cy="476884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Brazil: </a:t>
            </a:r>
            <a:r>
              <a:rPr lang="en-US" dirty="0" err="1" smtClean="0"/>
              <a:t>Bolsa</a:t>
            </a:r>
            <a:r>
              <a:rPr lang="en-US" dirty="0" smtClean="0"/>
              <a:t> </a:t>
            </a:r>
            <a:r>
              <a:rPr lang="en-US" dirty="0" err="1" smtClean="0"/>
              <a:t>Familia</a:t>
            </a:r>
            <a:r>
              <a:rPr lang="en-US" dirty="0" smtClean="0"/>
              <a:t>, where parents are paid $45 dollars a month to keep their children in school</a:t>
            </a:r>
          </a:p>
          <a:p>
            <a:pPr>
              <a:buNone/>
            </a:pPr>
            <a:r>
              <a:rPr lang="en-US" dirty="0" smtClean="0"/>
              <a:t>Since many cannot parents cannot read, parents should be required to attend meetings</a:t>
            </a:r>
          </a:p>
          <a:p>
            <a:pPr>
              <a:buNone/>
            </a:pPr>
            <a:r>
              <a:rPr lang="en-US" dirty="0" smtClean="0"/>
              <a:t>Build a proactive infrastructure of schools and transportation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914400" y="2133600"/>
          <a:ext cx="3406140" cy="32766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Liberty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Public Schools cannot have a religious, political, or demographic propaganda EX. Cuba</a:t>
            </a:r>
          </a:p>
          <a:p>
            <a:pPr>
              <a:buNone/>
            </a:pPr>
            <a:r>
              <a:rPr lang="en-US" dirty="0" smtClean="0"/>
              <a:t>Build up the esteem of being a Professor by increasing wages and staff at his/her disposal</a:t>
            </a:r>
          </a:p>
          <a:p>
            <a:pPr>
              <a:buNone/>
            </a:pPr>
            <a:r>
              <a:rPr lang="en-US" dirty="0" smtClean="0"/>
              <a:t>Allow open discourse and amnesty to discussion on campuses </a:t>
            </a: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571500" y="1936750"/>
          <a:ext cx="3749675" cy="41021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Greater Skills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Once a person graduates, a person’s skills will be more marketable</a:t>
            </a:r>
          </a:p>
          <a:p>
            <a:r>
              <a:rPr lang="en-US" dirty="0" smtClean="0"/>
              <a:t>The legislature should create strong anti-discrimination laws to protect the public and government interests</a:t>
            </a:r>
          </a:p>
          <a:p>
            <a:r>
              <a:rPr lang="en-US" dirty="0" smtClean="0"/>
              <a:t>Punitive Damage laws should be used by the courts to act as a deterrent 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571500" y="1936750"/>
          <a:ext cx="3749675" cy="41021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Greater 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0"/>
            <a:ext cx="3749040" cy="4616449"/>
          </a:xfrm>
        </p:spPr>
        <p:txBody>
          <a:bodyPr>
            <a:normAutofit/>
          </a:bodyPr>
          <a:lstStyle/>
          <a:p>
            <a:r>
              <a:rPr lang="en-US" dirty="0" smtClean="0"/>
              <a:t>Relation of higher expertise, the higher the pay</a:t>
            </a:r>
          </a:p>
          <a:p>
            <a:r>
              <a:rPr lang="en-US" dirty="0" smtClean="0"/>
              <a:t>Will keep currency strong through competitiveness and keep inflation in check</a:t>
            </a:r>
          </a:p>
          <a:p>
            <a:r>
              <a:rPr lang="en-US" dirty="0" smtClean="0"/>
              <a:t>The more the general population is schooled, the greater the equality</a:t>
            </a:r>
          </a:p>
          <a:p>
            <a:r>
              <a:rPr lang="en-US" dirty="0" smtClean="0"/>
              <a:t>Entrepreneurial Mechanics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571500" y="1936750"/>
          <a:ext cx="3749675" cy="41021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Rights and beyond…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0"/>
            <a:ext cx="3749040" cy="476884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Using Marshall’s model, the equality of rights came from the emergence of a new middle class </a:t>
            </a:r>
          </a:p>
          <a:p>
            <a:r>
              <a:rPr lang="en-US" dirty="0" smtClean="0"/>
              <a:t>Greater equality means more property ownership</a:t>
            </a:r>
          </a:p>
          <a:p>
            <a:r>
              <a:rPr lang="en-US" dirty="0" smtClean="0"/>
              <a:t>Laws emanate from and to protect property</a:t>
            </a:r>
          </a:p>
          <a:p>
            <a:r>
              <a:rPr lang="en-US" dirty="0" smtClean="0"/>
              <a:t>Once civil rights are established, it creates a launching pad for social rights, i.e. Medicare, Disability Benefits </a:t>
            </a: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571500" y="1936750"/>
          <a:ext cx="3749675" cy="41021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" name="Content Placeholder 19" descr="Latin-america-map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22825" y="1979045"/>
            <a:ext cx="3749675" cy="4017509"/>
          </a:xfrm>
        </p:spPr>
      </p:pic>
      <p:graphicFrame>
        <p:nvGraphicFramePr>
          <p:cNvPr id="19" name="Content Placeholder 4"/>
          <p:cNvGraphicFramePr>
            <a:graphicFrameLocks/>
          </p:cNvGraphicFramePr>
          <p:nvPr/>
        </p:nvGraphicFramePr>
        <p:xfrm>
          <a:off x="571500" y="1936750"/>
          <a:ext cx="3749675" cy="41021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Facts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Latin Americans, on average, receive six years of formal schooling</a:t>
            </a:r>
          </a:p>
          <a:p>
            <a:r>
              <a:rPr lang="en-US" dirty="0" smtClean="0"/>
              <a:t>50 Million Latin Americans cannot read or write</a:t>
            </a:r>
          </a:p>
          <a:p>
            <a:r>
              <a:rPr lang="en-US" dirty="0" smtClean="0"/>
              <a:t>92% of all Latin American children start primary school, of those, only 32% continue to secondary school</a:t>
            </a:r>
          </a:p>
          <a:p>
            <a:r>
              <a:rPr lang="en-US" dirty="0" smtClean="0"/>
              <a:t>Per capita spending, Latin American levels are 15% of what US spends on primary education</a:t>
            </a:r>
          </a:p>
          <a:p>
            <a:r>
              <a:rPr lang="en-US" dirty="0" smtClean="0"/>
              <a:t>2001, on average 23% of Latin Americans from 18 to 24 were enrolled at the college/university level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Relation of quantity/quality of education and income</a:t>
            </a:r>
          </a:p>
          <a:p>
            <a:r>
              <a:rPr lang="en-US" dirty="0" smtClean="0"/>
              <a:t>Relation of standardized test scores with income</a:t>
            </a:r>
            <a:endParaRPr lang="en-US" dirty="0" smtClean="0"/>
          </a:p>
          <a:p>
            <a:r>
              <a:rPr lang="en-US" dirty="0" smtClean="0"/>
              <a:t>The higher the expertise, the higher the pay</a:t>
            </a:r>
          </a:p>
          <a:p>
            <a:r>
              <a:rPr lang="en-US" dirty="0" smtClean="0"/>
              <a:t>Innovation</a:t>
            </a:r>
          </a:p>
          <a:p>
            <a:r>
              <a:rPr lang="en-US" dirty="0" smtClean="0"/>
              <a:t>Entrepreneurial Mechanics</a:t>
            </a:r>
            <a:r>
              <a:rPr lang="en-US" dirty="0" smtClean="0"/>
              <a:t> </a:t>
            </a:r>
          </a:p>
          <a:p>
            <a:r>
              <a:rPr lang="en-US" dirty="0" smtClean="0"/>
              <a:t>Engender a stronger domestic currency through international competitiveness (Inflation check)</a:t>
            </a:r>
          </a:p>
          <a:p>
            <a:r>
              <a:rPr lang="en-US" dirty="0" smtClean="0"/>
              <a:t>Decrease in income inequality  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267700" cy="1143000"/>
          </a:xfrm>
        </p:spPr>
        <p:txBody>
          <a:bodyPr/>
          <a:lstStyle/>
          <a:p>
            <a:r>
              <a:rPr lang="en-US" dirty="0" smtClean="0"/>
              <a:t>Performance and Inequality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8001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21013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600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1887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1529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400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51493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546616" y="3219450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Average Score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695700" y="6019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Rich to Poor Ratio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1676400"/>
            <a:ext cx="2781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PISA 2000 Math Scores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Percentage Living under $2 a Day</a:t>
            </a:r>
            <a:endParaRPr lang="en-US" sz="3200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52400" y="1101558"/>
          <a:ext cx="8686799" cy="5146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1500" y="6096000"/>
            <a:ext cx="4953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6096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East Asia/The  Pacific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91000" y="6096000"/>
            <a:ext cx="533400" cy="369332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Latin America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Health Conditions</a:t>
            </a:r>
          </a:p>
          <a:p>
            <a:r>
              <a:rPr lang="en-US" dirty="0" smtClean="0"/>
              <a:t>Infant Mortality</a:t>
            </a:r>
          </a:p>
          <a:p>
            <a:r>
              <a:rPr lang="en-US" dirty="0" smtClean="0"/>
              <a:t>Age of Marriage</a:t>
            </a:r>
          </a:p>
          <a:p>
            <a:r>
              <a:rPr lang="en-US" dirty="0" smtClean="0"/>
              <a:t>Civil Participation</a:t>
            </a:r>
          </a:p>
          <a:p>
            <a:r>
              <a:rPr lang="en-US" dirty="0" smtClean="0"/>
              <a:t>Criminality</a:t>
            </a:r>
          </a:p>
          <a:p>
            <a:r>
              <a:rPr lang="en-US" dirty="0" smtClean="0"/>
              <a:t>Tolerance </a:t>
            </a:r>
          </a:p>
          <a:p>
            <a:r>
              <a:rPr lang="en-US" dirty="0" smtClean="0"/>
              <a:t>Prestige for Education System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Distribution of University Students </a:t>
            </a:r>
            <a:r>
              <a:rPr lang="en-US" sz="4800" dirty="0" smtClean="0"/>
              <a:t>In 25% </a:t>
            </a:r>
            <a:r>
              <a:rPr lang="en-US" sz="4800" dirty="0" smtClean="0"/>
              <a:t>Income Brackets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246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Brazil             Mexico         Colombia         Chile               US             Argentina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228600" y="1600200"/>
          <a:ext cx="8686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Impact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Builds Interest Groups </a:t>
            </a:r>
          </a:p>
          <a:p>
            <a:r>
              <a:rPr lang="en-US" dirty="0" smtClean="0"/>
              <a:t>More Infrastructure Savvy</a:t>
            </a:r>
          </a:p>
          <a:p>
            <a:r>
              <a:rPr lang="en-US" dirty="0" smtClean="0"/>
              <a:t>A greater pool of attorney, judges and public defenders</a:t>
            </a:r>
          </a:p>
          <a:p>
            <a:r>
              <a:rPr lang="en-US" dirty="0" smtClean="0"/>
              <a:t>Give rise to contrasting political parties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Obstacles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Parent’s Education</a:t>
            </a:r>
          </a:p>
          <a:p>
            <a:r>
              <a:rPr lang="en-US" dirty="0" smtClean="0"/>
              <a:t>School Infrastructure </a:t>
            </a:r>
          </a:p>
          <a:p>
            <a:r>
              <a:rPr lang="en-US" dirty="0" smtClean="0"/>
              <a:t>Agricultural</a:t>
            </a:r>
            <a:r>
              <a:rPr lang="en-US" dirty="0" smtClean="0"/>
              <a:t> Calendar</a:t>
            </a:r>
          </a:p>
          <a:p>
            <a:r>
              <a:rPr lang="en-US" dirty="0" smtClean="0"/>
              <a:t>Accessibility to Higher </a:t>
            </a:r>
            <a:r>
              <a:rPr lang="en-US" dirty="0" smtClean="0"/>
              <a:t>Education</a:t>
            </a:r>
          </a:p>
          <a:p>
            <a:r>
              <a:rPr lang="en-US" dirty="0" smtClean="0"/>
              <a:t>Free tuition</a:t>
            </a:r>
            <a:r>
              <a:rPr lang="en-US" dirty="0" smtClean="0"/>
              <a:t> </a:t>
            </a:r>
            <a:r>
              <a:rPr lang="en-US" dirty="0" smtClean="0"/>
              <a:t>only to those in need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Fluctuations in tax revenue</a:t>
            </a:r>
          </a:p>
          <a:p>
            <a:r>
              <a:rPr lang="en-US" dirty="0" smtClean="0"/>
              <a:t>High Education levels and Low Civil Liberties Possible: Iraq, Cuba 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velogu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Travelogue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5686</TotalTime>
  <Words>576</Words>
  <Application>Microsoft Macintosh PowerPoint</Application>
  <PresentationFormat>On-screen Show (4:3)</PresentationFormat>
  <Paragraphs>123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Travelogue</vt:lpstr>
      <vt:lpstr>Latin America and Education</vt:lpstr>
      <vt:lpstr>Facts</vt:lpstr>
      <vt:lpstr>Economic Impact</vt:lpstr>
      <vt:lpstr>Performance and Inequality</vt:lpstr>
      <vt:lpstr>Percentage Living under $2 a Day</vt:lpstr>
      <vt:lpstr>Social Impact</vt:lpstr>
      <vt:lpstr>Distribution of University Students In 25% Income Brackets</vt:lpstr>
      <vt:lpstr>Political Impact</vt:lpstr>
      <vt:lpstr>Education Obstacles</vt:lpstr>
      <vt:lpstr>Education Cycle</vt:lpstr>
      <vt:lpstr>Proactive Government</vt:lpstr>
      <vt:lpstr>Liberty of Education</vt:lpstr>
      <vt:lpstr>Greater Skills</vt:lpstr>
      <vt:lpstr>Greater Equality</vt:lpstr>
      <vt:lpstr>Civil Rights and beyond…</vt:lpstr>
      <vt:lpstr>Questions?</vt:lpstr>
    </vt:vector>
  </TitlesOfParts>
  <Company>dfsdfdsf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Latin America and Education: What is the Proper Course?</dc:title>
  <dc:creator>System Administrator</dc:creator>
  <cp:lastModifiedBy>System Administrator</cp:lastModifiedBy>
  <cp:revision>166</cp:revision>
  <dcterms:created xsi:type="dcterms:W3CDTF">2008-07-07T14:57:38Z</dcterms:created>
  <dcterms:modified xsi:type="dcterms:W3CDTF">2008-07-09T09:52:26Z</dcterms:modified>
</cp:coreProperties>
</file>